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10" r:id="rId5"/>
    <p:sldMasterId id="2147483757" r:id="rId6"/>
  </p:sldMasterIdLst>
  <p:notesMasterIdLst>
    <p:notesMasterId r:id="rId27"/>
  </p:notesMasterIdLst>
  <p:sldIdLst>
    <p:sldId id="2147482411" r:id="rId7"/>
    <p:sldId id="2147482410" r:id="rId8"/>
    <p:sldId id="2147482808" r:id="rId9"/>
    <p:sldId id="2147471945" r:id="rId10"/>
    <p:sldId id="2147471951" r:id="rId11"/>
    <p:sldId id="2147471948" r:id="rId12"/>
    <p:sldId id="2147482396" r:id="rId13"/>
    <p:sldId id="2147482398" r:id="rId14"/>
    <p:sldId id="2147482397" r:id="rId15"/>
    <p:sldId id="2147482403" r:id="rId16"/>
    <p:sldId id="602" r:id="rId17"/>
    <p:sldId id="2147482414" r:id="rId18"/>
    <p:sldId id="2147482419" r:id="rId19"/>
    <p:sldId id="2147482416" r:id="rId20"/>
    <p:sldId id="2147482417" r:id="rId21"/>
    <p:sldId id="2147482418" r:id="rId22"/>
    <p:sldId id="2147482413" r:id="rId23"/>
    <p:sldId id="2147482415" r:id="rId24"/>
    <p:sldId id="2147482809" r:id="rId25"/>
    <p:sldId id="3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EEB017-E94D-4845-7290-352C48A6CB69}" name="j.ertsgaard@f5.com" initials="j." userId="S::urn:spo:guest#j.ertsgaard@f5.com::"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D0706-D430-504F-AC9F-951C06DDBD19}" v="21" dt="2025-09-30T16:54:10.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16" d="100"/>
          <a:sy n="116"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1874A-9B43-1D4E-8311-D514885A7223}" type="datetimeFigureOut">
              <a:rPr lang="en-US" smtClean="0"/>
              <a:t>12/18/25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7FCA1-033D-554F-AB06-091E4A43DA60}" type="slidenum">
              <a:rPr lang="en-US" smtClean="0"/>
              <a:t>‹#›</a:t>
            </a:fld>
            <a:endParaRPr lang="en-US"/>
          </a:p>
        </p:txBody>
      </p:sp>
    </p:spTree>
    <p:extLst>
      <p:ext uri="{BB962C8B-B14F-4D97-AF65-F5344CB8AC3E}">
        <p14:creationId xmlns:p14="http://schemas.microsoft.com/office/powerpoint/2010/main" val="122385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A1B38-5E86-2A5A-52F4-4EC0023EC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75DD4-0418-9223-438F-96548F8E7F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4D612-9BDF-488E-8E72-64E7677812BD}"/>
              </a:ext>
            </a:extLst>
          </p:cNvPr>
          <p:cNvSpPr>
            <a:spLocks noGrp="1"/>
          </p:cNvSpPr>
          <p:nvPr>
            <p:ph type="body" idx="1"/>
          </p:nvPr>
        </p:nvSpPr>
        <p:spPr/>
        <p:txBody>
          <a:bodyPr/>
          <a:lstStyle/>
          <a:p>
            <a:endParaRPr lang="en-US" i="0"/>
          </a:p>
        </p:txBody>
      </p:sp>
      <p:sp>
        <p:nvSpPr>
          <p:cNvPr id="4" name="Slide Number Placeholder 3">
            <a:extLst>
              <a:ext uri="{FF2B5EF4-FFF2-40B4-BE49-F238E27FC236}">
                <a16:creationId xmlns:a16="http://schemas.microsoft.com/office/drawing/2014/main" id="{C5291914-C07D-9B04-A926-7BED2CF1C9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7DBAA2-1EED-4FC8-A856-5AEA357CCC8F}" type="slidenum">
              <a:rPr kumimoji="0" lang="en-US" sz="1200" b="0" i="0" u="none" strike="noStrike" kern="1200" cap="none" spc="0" normalizeH="0" baseline="0" noProof="0" smtClean="0">
                <a:ln>
                  <a:noFill/>
                </a:ln>
                <a:solidFill>
                  <a:srgbClr val="38313D"/>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8313D"/>
              </a:solidFill>
              <a:effectLst/>
              <a:uLnTx/>
              <a:uFillTx/>
              <a:latin typeface="Arial Narrow"/>
              <a:ea typeface="+mn-ea"/>
              <a:cs typeface="+mn-cs"/>
            </a:endParaRPr>
          </a:p>
        </p:txBody>
      </p:sp>
    </p:spTree>
    <p:extLst>
      <p:ext uri="{BB962C8B-B14F-4D97-AF65-F5344CB8AC3E}">
        <p14:creationId xmlns:p14="http://schemas.microsoft.com/office/powerpoint/2010/main" val="327941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B7FCA1-033D-554F-AB06-091E4A43DA60}" type="slidenum">
              <a:rPr lang="en-US" smtClean="0"/>
              <a:t>18</a:t>
            </a:fld>
            <a:endParaRPr lang="en-US"/>
          </a:p>
        </p:txBody>
      </p:sp>
    </p:spTree>
    <p:extLst>
      <p:ext uri="{BB962C8B-B14F-4D97-AF65-F5344CB8AC3E}">
        <p14:creationId xmlns:p14="http://schemas.microsoft.com/office/powerpoint/2010/main" val="52294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F3674-A103-0E49-945B-44FF55292C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491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74258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68904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0288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1114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1476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6191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66414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348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79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0" y="1967112"/>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6364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78727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63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0" y="1967112"/>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41374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8357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174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933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146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3"/>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1013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8103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76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3557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3083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60428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418906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615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0" y="1967113"/>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97572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7036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004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701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507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2810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699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54584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567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94551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92017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563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4" name="Group 23">
            <a:extLst>
              <a:ext uri="{FF2B5EF4-FFF2-40B4-BE49-F238E27FC236}">
                <a16:creationId xmlns:a16="http://schemas.microsoft.com/office/drawing/2014/main" id="{BD0D751F-A927-0A49-A708-5B7576637007}"/>
              </a:ext>
            </a:extLst>
          </p:cNvPr>
          <p:cNvGrpSpPr/>
          <p:nvPr/>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30952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7" name="Group 26">
            <a:extLst>
              <a:ext uri="{FF2B5EF4-FFF2-40B4-BE49-F238E27FC236}">
                <a16:creationId xmlns:a16="http://schemas.microsoft.com/office/drawing/2014/main" id="{14055D79-8A20-7D48-B9A5-13D94A27B088}"/>
              </a:ext>
            </a:extLst>
          </p:cNvPr>
          <p:cNvGrpSpPr/>
          <p:nvPr/>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53393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24" name="TextBox 23">
            <a:extLst>
              <a:ext uri="{FF2B5EF4-FFF2-40B4-BE49-F238E27FC236}">
                <a16:creationId xmlns:a16="http://schemas.microsoft.com/office/drawing/2014/main" id="{846261E6-6555-4DF8-87DB-88B7F92D7C7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181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Big statement: Iris">
    <p:bg>
      <p:bgPr>
        <a:solidFill>
          <a:srgbClr val="00446F"/>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24" name="TextBox 23">
            <a:extLst>
              <a:ext uri="{FF2B5EF4-FFF2-40B4-BE49-F238E27FC236}">
                <a16:creationId xmlns:a16="http://schemas.microsoft.com/office/drawing/2014/main" id="{7E219815-3AF8-40BA-A825-ECB2B3C0CB15}"/>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17121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2021 F5</a:t>
            </a:r>
          </a:p>
        </p:txBody>
      </p:sp>
      <p:sp>
        <p:nvSpPr>
          <p:cNvPr id="21" name="TextBox 20">
            <a:extLst>
              <a:ext uri="{FF2B5EF4-FFF2-40B4-BE49-F238E27FC236}">
                <a16:creationId xmlns:a16="http://schemas.microsoft.com/office/drawing/2014/main" id="{24EF541F-1C82-499B-934A-42273E9FFE20}"/>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8291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06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4"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2021 F5</a:t>
            </a:r>
          </a:p>
        </p:txBody>
      </p:sp>
      <p:sp>
        <p:nvSpPr>
          <p:cNvPr id="31" name="TextBox 30">
            <a:extLst>
              <a:ext uri="{FF2B5EF4-FFF2-40B4-BE49-F238E27FC236}">
                <a16:creationId xmlns:a16="http://schemas.microsoft.com/office/drawing/2014/main" id="{E9D0CEDF-2327-4D21-9626-EA64C1D6F84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0842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2021 F5</a:t>
            </a:r>
          </a:p>
        </p:txBody>
      </p:sp>
      <p:sp>
        <p:nvSpPr>
          <p:cNvPr id="29" name="TextBox 28">
            <a:extLst>
              <a:ext uri="{FF2B5EF4-FFF2-40B4-BE49-F238E27FC236}">
                <a16:creationId xmlns:a16="http://schemas.microsoft.com/office/drawing/2014/main" id="{14FC488A-D654-4C07-AA57-BD13BC912E3C}"/>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51332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11873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8030817"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9863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0" y="88900"/>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2021 F5</a:t>
            </a:r>
          </a:p>
        </p:txBody>
      </p:sp>
      <p:sp>
        <p:nvSpPr>
          <p:cNvPr id="23" name="TextBox 22">
            <a:extLst>
              <a:ext uri="{FF2B5EF4-FFF2-40B4-BE49-F238E27FC236}">
                <a16:creationId xmlns:a16="http://schemas.microsoft.com/office/drawing/2014/main" id="{99DCCB35-B199-4CD6-9364-CF60DE40A9B6}"/>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920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91C8EB-2EC7-7348-A790-C3B94928DB0F}"/>
              </a:ext>
            </a:extLst>
          </p:cNvPr>
          <p:cNvSpPr/>
          <p:nvPr/>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9DCA21-A80E-C740-8D95-E40B577291A6}"/>
              </a:ext>
            </a:extLst>
          </p:cNvPr>
          <p:cNvSpPr/>
          <p:nvPr/>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B2B15-B649-C945-8F45-B73BCE1D96D3}"/>
              </a:ext>
            </a:extLst>
          </p:cNvPr>
          <p:cNvSpPr/>
          <p:nvPr/>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D637-13E9-E14F-B2BA-CCCBD0753859}"/>
              </a:ext>
            </a:extLst>
          </p:cNvPr>
          <p:cNvSpPr/>
          <p:nvPr/>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3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
              <a:extLst>
                <a:ext uri="{FF2B5EF4-FFF2-40B4-BE49-F238E27FC236}">
                  <a16:creationId xmlns:a16="http://schemas.microsoft.com/office/drawing/2014/main" id="{51F8F0B5-AE5E-4F6A-A5A9-1380A0E147F1}"/>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a:extLst>
                <a:ext uri="{FF2B5EF4-FFF2-40B4-BE49-F238E27FC236}">
                  <a16:creationId xmlns:a16="http://schemas.microsoft.com/office/drawing/2014/main" id="{0588F478-4A92-494A-9C3A-F0E7B3557D95}"/>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
              <a:extLst>
                <a:ext uri="{FF2B5EF4-FFF2-40B4-BE49-F238E27FC236}">
                  <a16:creationId xmlns:a16="http://schemas.microsoft.com/office/drawing/2014/main" id="{1C181752-AA5D-48E5-B1BF-DFEB698DA565}"/>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7C566761-B5D4-457C-92C2-7F809697D4B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A7ABD1FB-3172-4AEA-B5C2-F2546E6F6B28}"/>
              </a:ext>
            </a:extLst>
          </p:cNvPr>
          <p:cNvGrpSpPr/>
          <p:nvPr/>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57928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4541BFC0-E8B2-4E33-88AA-2D833170CAA9}"/>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9303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One Line Title with No Subhea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E9F8764-A961-419E-8CA1-3A2C06F72EFB}"/>
              </a:ext>
            </a:extLst>
          </p:cNvPr>
          <p:cNvSpPr>
            <a:spLocks noGrp="1"/>
          </p:cNvSpPr>
          <p:nvPr>
            <p:ph type="ftr" sz="quarter" idx="10"/>
          </p:nvPr>
        </p:nvSpPr>
        <p:spPr/>
        <p:txBody>
          <a:bodyPr/>
          <a:lstStyle/>
          <a:p>
            <a:r>
              <a:rPr lang="en-US"/>
              <a:t>CONFIDENTIAL</a:t>
            </a:r>
          </a:p>
        </p:txBody>
      </p:sp>
    </p:spTree>
    <p:extLst>
      <p:ext uri="{BB962C8B-B14F-4D97-AF65-F5344CB8AC3E}">
        <p14:creationId xmlns:p14="http://schemas.microsoft.com/office/powerpoint/2010/main" val="30304269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4569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4569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1256758"/>
            <a:ext cx="11274552" cy="246221"/>
          </a:xfrm>
          <a:prstGeom prst="rect">
            <a:avLst/>
          </a:prstGeom>
        </p:spPr>
        <p:txBody>
          <a:bodyPr wrap="square" lIns="0" anchor="t">
            <a:spAutoFit/>
          </a:bodyPr>
          <a:lstStyle>
            <a:lvl1pPr marL="0" indent="0">
              <a:lnSpc>
                <a:spcPct val="100000"/>
              </a:lnSpc>
              <a:spcBef>
                <a:spcPts val="0"/>
              </a:spcBef>
              <a:buNone/>
              <a:defRPr sz="1600" b="1" cap="all" spc="50" baseline="0">
                <a:solidFill>
                  <a:srgbClr val="7D7D7D"/>
                </a:solidFill>
                <a:latin typeface="Arial Narrow" panose="020B060602020203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Footer Placeholder 2">
            <a:extLst>
              <a:ext uri="{FF2B5EF4-FFF2-40B4-BE49-F238E27FC236}">
                <a16:creationId xmlns:a16="http://schemas.microsoft.com/office/drawing/2014/main" id="{EB01F824-F845-4C52-8D8C-D12C1506B882}"/>
              </a:ext>
            </a:extLst>
          </p:cNvPr>
          <p:cNvSpPr>
            <a:spLocks noGrp="1"/>
          </p:cNvSpPr>
          <p:nvPr>
            <p:ph type="ftr" sz="quarter" idx="15"/>
          </p:nvPr>
        </p:nvSpPr>
        <p:spPr/>
        <p:txBody>
          <a:bodyPr/>
          <a:lstStyle/>
          <a:p>
            <a:r>
              <a:rPr lang="en-US"/>
              <a:t>CONFIDENTIAL</a:t>
            </a:r>
          </a:p>
        </p:txBody>
      </p:sp>
    </p:spTree>
    <p:extLst>
      <p:ext uri="{BB962C8B-B14F-4D97-AF65-F5344CB8AC3E}">
        <p14:creationId xmlns:p14="http://schemas.microsoft.com/office/powerpoint/2010/main" val="4292712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1161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22191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40890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3"/>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1714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64736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a:extLst>
                <a:ext uri="{FF2B5EF4-FFF2-40B4-BE49-F238E27FC236}">
                  <a16:creationId xmlns:a16="http://schemas.microsoft.com/office/drawing/2014/main" id="{2BE7D59A-96D7-4866-97B3-1E01EA37763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D40889E3-2864-495F-A1BC-AAD592864E7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811A214B-B1E2-4587-AE79-1889469D21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94380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0844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59461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9222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1925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409591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0" y="1967113"/>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7128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9659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65285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5906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42815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0_Title Slide: Deep Lake">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raphic 2">
            <a:extLst>
              <a:ext uri="{FF2B5EF4-FFF2-40B4-BE49-F238E27FC236}">
                <a16:creationId xmlns:a16="http://schemas.microsoft.com/office/drawing/2014/main" id="{2A40E79D-6228-874B-9EA6-E8BFFBCDB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99" y="457217"/>
            <a:ext cx="1371600" cy="220583"/>
          </a:xfrm>
          <a:prstGeom prst="rect">
            <a:avLst/>
          </a:prstGeom>
        </p:spPr>
      </p:pic>
      <p:pic>
        <p:nvPicPr>
          <p:cNvPr id="7" name="Picture 6">
            <a:extLst>
              <a:ext uri="{FF2B5EF4-FFF2-40B4-BE49-F238E27FC236}">
                <a16:creationId xmlns:a16="http://schemas.microsoft.com/office/drawing/2014/main" id="{B4EE4E5C-C2EB-F14F-AF5E-CBDBB9020E62}"/>
              </a:ext>
            </a:extLst>
          </p:cNvPr>
          <p:cNvPicPr>
            <a:picLocks noChangeAspect="1"/>
          </p:cNvPicPr>
          <p:nvPr/>
        </p:nvPicPr>
        <p:blipFill>
          <a:blip r:embed="rId4"/>
          <a:stretch>
            <a:fillRect/>
          </a:stretch>
        </p:blipFill>
        <p:spPr>
          <a:xfrm>
            <a:off x="457200" y="6143812"/>
            <a:ext cx="1101452" cy="436384"/>
          </a:xfrm>
          <a:prstGeom prst="rect">
            <a:avLst/>
          </a:prstGeom>
        </p:spPr>
      </p:pic>
      <p:pic>
        <p:nvPicPr>
          <p:cNvPr id="8" name="Graphic 7">
            <a:extLst>
              <a:ext uri="{FF2B5EF4-FFF2-40B4-BE49-F238E27FC236}">
                <a16:creationId xmlns:a16="http://schemas.microsoft.com/office/drawing/2014/main" id="{240BC79B-8FDC-AA44-88A9-4F5F30798FA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9007"/>
          <a:stretch/>
        </p:blipFill>
        <p:spPr>
          <a:xfrm>
            <a:off x="8060265" y="457201"/>
            <a:ext cx="4131736" cy="5943595"/>
          </a:xfrm>
          <a:prstGeom prst="rect">
            <a:avLst/>
          </a:prstGeom>
        </p:spPr>
      </p:pic>
    </p:spTree>
    <p:extLst>
      <p:ext uri="{BB962C8B-B14F-4D97-AF65-F5344CB8AC3E}">
        <p14:creationId xmlns:p14="http://schemas.microsoft.com/office/powerpoint/2010/main" val="211066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85096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9365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47511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38206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9588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63523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grpSp>
        <p:nvGrpSpPr>
          <p:cNvPr id="24" name="Group 23">
            <a:extLst>
              <a:ext uri="{FF2B5EF4-FFF2-40B4-BE49-F238E27FC236}">
                <a16:creationId xmlns:a16="http://schemas.microsoft.com/office/drawing/2014/main" id="{BD0D751F-A927-0A49-A708-5B7576637007}"/>
              </a:ext>
            </a:extLst>
          </p:cNvPr>
          <p:cNvGrpSpPr/>
          <p:nvPr/>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62811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grpSp>
        <p:nvGrpSpPr>
          <p:cNvPr id="27" name="Group 26">
            <a:extLst>
              <a:ext uri="{FF2B5EF4-FFF2-40B4-BE49-F238E27FC236}">
                <a16:creationId xmlns:a16="http://schemas.microsoft.com/office/drawing/2014/main" id="{14055D79-8A20-7D48-B9A5-13D94A27B088}"/>
              </a:ext>
            </a:extLst>
          </p:cNvPr>
          <p:cNvGrpSpPr/>
          <p:nvPr/>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4545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24" name="TextBox 23">
            <a:extLst>
              <a:ext uri="{FF2B5EF4-FFF2-40B4-BE49-F238E27FC236}">
                <a16:creationId xmlns:a16="http://schemas.microsoft.com/office/drawing/2014/main" id="{846261E6-6555-4DF8-87DB-88B7F92D7C7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29819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ig statement: Iris">
    <p:bg>
      <p:bgPr>
        <a:solidFill>
          <a:srgbClr val="4E43A4"/>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24" name="TextBox 23">
            <a:extLst>
              <a:ext uri="{FF2B5EF4-FFF2-40B4-BE49-F238E27FC236}">
                <a16:creationId xmlns:a16="http://schemas.microsoft.com/office/drawing/2014/main" id="{7E219815-3AF8-40BA-A825-ECB2B3C0CB15}"/>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06935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04285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2022 F5</a:t>
            </a:r>
          </a:p>
        </p:txBody>
      </p:sp>
      <p:sp>
        <p:nvSpPr>
          <p:cNvPr id="21" name="TextBox 20">
            <a:extLst>
              <a:ext uri="{FF2B5EF4-FFF2-40B4-BE49-F238E27FC236}">
                <a16:creationId xmlns:a16="http://schemas.microsoft.com/office/drawing/2014/main" id="{24EF541F-1C82-499B-934A-42273E9FFE20}"/>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69769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5211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4"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2022 F5</a:t>
            </a:r>
          </a:p>
        </p:txBody>
      </p:sp>
      <p:sp>
        <p:nvSpPr>
          <p:cNvPr id="31" name="TextBox 30">
            <a:extLst>
              <a:ext uri="{FF2B5EF4-FFF2-40B4-BE49-F238E27FC236}">
                <a16:creationId xmlns:a16="http://schemas.microsoft.com/office/drawing/2014/main" id="{E9D0CEDF-2327-4D21-9626-EA64C1D6F84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60550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2022 F5</a:t>
            </a:r>
          </a:p>
        </p:txBody>
      </p:sp>
      <p:sp>
        <p:nvSpPr>
          <p:cNvPr id="29" name="TextBox 28">
            <a:extLst>
              <a:ext uri="{FF2B5EF4-FFF2-40B4-BE49-F238E27FC236}">
                <a16:creationId xmlns:a16="http://schemas.microsoft.com/office/drawing/2014/main" id="{14FC488A-D654-4C07-AA57-BD13BC912E3C}"/>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6301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8030817"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4090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0" y="88900"/>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2022 F5</a:t>
            </a:r>
          </a:p>
        </p:txBody>
      </p:sp>
      <p:sp>
        <p:nvSpPr>
          <p:cNvPr id="23" name="TextBox 22">
            <a:extLst>
              <a:ext uri="{FF2B5EF4-FFF2-40B4-BE49-F238E27FC236}">
                <a16:creationId xmlns:a16="http://schemas.microsoft.com/office/drawing/2014/main" id="{99DCCB35-B199-4CD6-9364-CF60DE40A9B6}"/>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03413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91C8EB-2EC7-7348-A790-C3B94928DB0F}"/>
              </a:ext>
            </a:extLst>
          </p:cNvPr>
          <p:cNvSpPr/>
          <p:nvPr/>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9DCA21-A80E-C740-8D95-E40B577291A6}"/>
              </a:ext>
            </a:extLst>
          </p:cNvPr>
          <p:cNvSpPr/>
          <p:nvPr/>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B2B15-B649-C945-8F45-B73BCE1D96D3}"/>
              </a:ext>
            </a:extLst>
          </p:cNvPr>
          <p:cNvSpPr/>
          <p:nvPr/>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D637-13E9-E14F-B2BA-CCCBD0753859}"/>
              </a:ext>
            </a:extLst>
          </p:cNvPr>
          <p:cNvSpPr/>
          <p:nvPr/>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5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A7ABD1FB-3172-4AEA-B5C2-F2546E6F6B28}"/>
              </a:ext>
            </a:extLst>
          </p:cNvPr>
          <p:cNvGrpSpPr/>
          <p:nvPr/>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6655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4541BFC0-E8B2-4E33-88AA-2D833170CAA9}"/>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410146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A44-9EA2-B04F-A2D7-EA82F60C2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E4011-98BB-984A-A539-2F6AB55AEA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F0CD5-D95A-2744-8844-72EE85A87327}"/>
              </a:ext>
            </a:extLst>
          </p:cNvPr>
          <p:cNvSpPr>
            <a:spLocks noGrp="1"/>
          </p:cNvSpPr>
          <p:nvPr>
            <p:ph type="dt" sz="half" idx="10"/>
          </p:nvPr>
        </p:nvSpPr>
        <p:spPr/>
        <p:txBody>
          <a:bodyPr/>
          <a:lstStyle/>
          <a:p>
            <a:fld id="{914143A2-EE25-C548-86AD-F2C76D8F51AF}" type="datetimeFigureOut">
              <a:rPr lang="en-US" smtClean="0"/>
              <a:t>12/18/25</a:t>
            </a:fld>
            <a:endParaRPr lang="en-US"/>
          </a:p>
        </p:txBody>
      </p:sp>
      <p:sp>
        <p:nvSpPr>
          <p:cNvPr id="5" name="Footer Placeholder 4">
            <a:extLst>
              <a:ext uri="{FF2B5EF4-FFF2-40B4-BE49-F238E27FC236}">
                <a16:creationId xmlns:a16="http://schemas.microsoft.com/office/drawing/2014/main" id="{74E42673-2DC1-4949-A7B4-6452EF833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EC3FD-E333-E444-905B-88E242045963}"/>
              </a:ext>
            </a:extLst>
          </p:cNvPr>
          <p:cNvSpPr>
            <a:spLocks noGrp="1"/>
          </p:cNvSpPr>
          <p:nvPr>
            <p:ph type="sldNum" sz="quarter" idx="12"/>
          </p:nvPr>
        </p:nvSpPr>
        <p:spPr/>
        <p:txBody>
          <a:bodyPr/>
          <a:lstStyle/>
          <a:p>
            <a:fld id="{E1E438F7-0CA2-A34D-9803-DD55FAD3B6FC}" type="slidenum">
              <a:rPr lang="en-US" smtClean="0"/>
              <a:t>‹#›</a:t>
            </a:fld>
            <a:endParaRPr lang="en-US"/>
          </a:p>
        </p:txBody>
      </p:sp>
    </p:spTree>
    <p:extLst>
      <p:ext uri="{BB962C8B-B14F-4D97-AF65-F5344CB8AC3E}">
        <p14:creationId xmlns:p14="http://schemas.microsoft.com/office/powerpoint/2010/main" val="119057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8193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userDrawn="1">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userDrawn="1">
            <p:ph type="body" sz="quarter" idx="11"/>
          </p:nvPr>
        </p:nvSpPr>
        <p:spPr>
          <a:xfrm>
            <a:off x="457200" y="3933825"/>
            <a:ext cx="7970362" cy="178117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22">
            <a:extLst>
              <a:ext uri="{FF2B5EF4-FFF2-40B4-BE49-F238E27FC236}">
                <a16:creationId xmlns:a16="http://schemas.microsoft.com/office/drawing/2014/main" id="{4DE31C53-1295-EE84-CCED-89C9E114F174}"/>
              </a:ext>
            </a:extLst>
          </p:cNvPr>
          <p:cNvGrpSpPr>
            <a:grpSpLocks noChangeAspect="1"/>
          </p:cNvGrpSpPr>
          <p:nvPr userDrawn="1"/>
        </p:nvGrpSpPr>
        <p:grpSpPr bwMode="auto">
          <a:xfrm>
            <a:off x="469899" y="471509"/>
            <a:ext cx="607061" cy="607061"/>
            <a:chOff x="5266" y="0"/>
            <a:chExt cx="733" cy="733"/>
          </a:xfrm>
        </p:grpSpPr>
        <p:sp>
          <p:nvSpPr>
            <p:cNvPr id="10" name="Freeform 23">
              <a:extLst>
                <a:ext uri="{FF2B5EF4-FFF2-40B4-BE49-F238E27FC236}">
                  <a16:creationId xmlns:a16="http://schemas.microsoft.com/office/drawing/2014/main" id="{43A6A47C-77A5-6847-F255-F892F19A74B9}"/>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
              <a:extLst>
                <a:ext uri="{FF2B5EF4-FFF2-40B4-BE49-F238E27FC236}">
                  <a16:creationId xmlns:a16="http://schemas.microsoft.com/office/drawing/2014/main" id="{CC3AD2F0-82EA-4720-91A5-04C7D2AAA34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5">
              <a:extLst>
                <a:ext uri="{FF2B5EF4-FFF2-40B4-BE49-F238E27FC236}">
                  <a16:creationId xmlns:a16="http://schemas.microsoft.com/office/drawing/2014/main" id="{64D9AB6D-1BC7-411C-6FE7-693883558CD1}"/>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6">
              <a:extLst>
                <a:ext uri="{FF2B5EF4-FFF2-40B4-BE49-F238E27FC236}">
                  <a16:creationId xmlns:a16="http://schemas.microsoft.com/office/drawing/2014/main" id="{F7CE92C7-E287-99EF-6D20-05EE97418CE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7">
              <a:extLst>
                <a:ext uri="{FF2B5EF4-FFF2-40B4-BE49-F238E27FC236}">
                  <a16:creationId xmlns:a16="http://schemas.microsoft.com/office/drawing/2014/main" id="{EE862971-CCB7-D024-6C87-5E0E7B23D09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7" name="Picture 26">
            <a:extLst>
              <a:ext uri="{FF2B5EF4-FFF2-40B4-BE49-F238E27FC236}">
                <a16:creationId xmlns:a16="http://schemas.microsoft.com/office/drawing/2014/main" id="{5B05C7FF-4CFF-7809-C76D-52B5FFABC3C1}"/>
              </a:ext>
            </a:extLst>
          </p:cNvPr>
          <p:cNvPicPr>
            <a:picLocks noChangeAspect="1"/>
          </p:cNvPicPr>
          <p:nvPr userDrawn="1"/>
        </p:nvPicPr>
        <p:blipFill>
          <a:blip r:embed="rId2"/>
          <a:stretch>
            <a:fillRect/>
          </a:stretch>
        </p:blipFill>
        <p:spPr>
          <a:xfrm>
            <a:off x="0" y="6763512"/>
            <a:ext cx="12192000" cy="94488"/>
          </a:xfrm>
          <a:prstGeom prst="rect">
            <a:avLst/>
          </a:prstGeom>
        </p:spPr>
      </p:pic>
      <p:grpSp>
        <p:nvGrpSpPr>
          <p:cNvPr id="113" name="Group 112">
            <a:extLst>
              <a:ext uri="{FF2B5EF4-FFF2-40B4-BE49-F238E27FC236}">
                <a16:creationId xmlns:a16="http://schemas.microsoft.com/office/drawing/2014/main" id="{B0DBC638-20DF-AA01-CDA2-15517937C0B6}"/>
              </a:ext>
            </a:extLst>
          </p:cNvPr>
          <p:cNvGrpSpPr/>
          <p:nvPr userDrawn="1"/>
        </p:nvGrpSpPr>
        <p:grpSpPr>
          <a:xfrm>
            <a:off x="8434036" y="-452"/>
            <a:ext cx="3757966" cy="5631215"/>
            <a:chOff x="8434036" y="-452"/>
            <a:chExt cx="3757966" cy="5631215"/>
          </a:xfrm>
        </p:grpSpPr>
        <p:sp>
          <p:nvSpPr>
            <p:cNvPr id="2" name="Oval 1">
              <a:extLst>
                <a:ext uri="{FF2B5EF4-FFF2-40B4-BE49-F238E27FC236}">
                  <a16:creationId xmlns:a16="http://schemas.microsoft.com/office/drawing/2014/main" id="{04C37FB7-BE20-54FD-5133-4C4BAC085390}"/>
                </a:ext>
              </a:extLst>
            </p:cNvPr>
            <p:cNvSpPr/>
            <p:nvPr userDrawn="1"/>
          </p:nvSpPr>
          <p:spPr>
            <a:xfrm>
              <a:off x="9582612" y="490252"/>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4" name="Oval 3">
              <a:extLst>
                <a:ext uri="{FF2B5EF4-FFF2-40B4-BE49-F238E27FC236}">
                  <a16:creationId xmlns:a16="http://schemas.microsoft.com/office/drawing/2014/main" id="{2E5A2DC3-CDA1-5FC5-C589-EA59D7E011F2}"/>
                </a:ext>
              </a:extLst>
            </p:cNvPr>
            <p:cNvSpPr/>
            <p:nvPr userDrawn="1"/>
          </p:nvSpPr>
          <p:spPr>
            <a:xfrm>
              <a:off x="10179798" y="490252"/>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5" name="Oval 4">
              <a:extLst>
                <a:ext uri="{FF2B5EF4-FFF2-40B4-BE49-F238E27FC236}">
                  <a16:creationId xmlns:a16="http://schemas.microsoft.com/office/drawing/2014/main" id="{3B168E2A-9E3B-7437-41AE-4D39B3D66350}"/>
                </a:ext>
              </a:extLst>
            </p:cNvPr>
            <p:cNvSpPr/>
            <p:nvPr userDrawn="1"/>
          </p:nvSpPr>
          <p:spPr>
            <a:xfrm>
              <a:off x="11374170" y="49025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98" name="Freeform: Shape 97">
              <a:extLst>
                <a:ext uri="{FF2B5EF4-FFF2-40B4-BE49-F238E27FC236}">
                  <a16:creationId xmlns:a16="http://schemas.microsoft.com/office/drawing/2014/main" id="{8FD4833B-23A0-038B-8521-E9124F598E65}"/>
                </a:ext>
              </a:extLst>
            </p:cNvPr>
            <p:cNvSpPr/>
            <p:nvPr userDrawn="1"/>
          </p:nvSpPr>
          <p:spPr>
            <a:xfrm>
              <a:off x="11971357" y="490251"/>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7" name="Oval 6">
              <a:extLst>
                <a:ext uri="{FF2B5EF4-FFF2-40B4-BE49-F238E27FC236}">
                  <a16:creationId xmlns:a16="http://schemas.microsoft.com/office/drawing/2014/main" id="{9F2E8EC3-5669-488E-E398-AF9C67782DC0}"/>
                </a:ext>
              </a:extLst>
            </p:cNvPr>
            <p:cNvSpPr/>
            <p:nvPr userDrawn="1"/>
          </p:nvSpPr>
          <p:spPr>
            <a:xfrm>
              <a:off x="9582612" y="1088079"/>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8" name="Oval 7">
              <a:extLst>
                <a:ext uri="{FF2B5EF4-FFF2-40B4-BE49-F238E27FC236}">
                  <a16:creationId xmlns:a16="http://schemas.microsoft.com/office/drawing/2014/main" id="{8B13AFD2-551A-4747-BBEF-F2DB711B7566}"/>
                </a:ext>
              </a:extLst>
            </p:cNvPr>
            <p:cNvSpPr/>
            <p:nvPr userDrawn="1"/>
          </p:nvSpPr>
          <p:spPr>
            <a:xfrm>
              <a:off x="10179798" y="1088079"/>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5" name="Oval 14">
              <a:extLst>
                <a:ext uri="{FF2B5EF4-FFF2-40B4-BE49-F238E27FC236}">
                  <a16:creationId xmlns:a16="http://schemas.microsoft.com/office/drawing/2014/main" id="{E2A7B778-C57D-0995-F8A1-E0DFDACE6CAB}"/>
                </a:ext>
              </a:extLst>
            </p:cNvPr>
            <p:cNvSpPr/>
            <p:nvPr userDrawn="1"/>
          </p:nvSpPr>
          <p:spPr>
            <a:xfrm>
              <a:off x="10776984" y="1088079"/>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00" name="Freeform: Shape 99">
              <a:extLst>
                <a:ext uri="{FF2B5EF4-FFF2-40B4-BE49-F238E27FC236}">
                  <a16:creationId xmlns:a16="http://schemas.microsoft.com/office/drawing/2014/main" id="{F651D6A4-4553-5F91-20A5-6D88D7EAC427}"/>
                </a:ext>
              </a:extLst>
            </p:cNvPr>
            <p:cNvSpPr/>
            <p:nvPr userDrawn="1"/>
          </p:nvSpPr>
          <p:spPr>
            <a:xfrm>
              <a:off x="11971357" y="1088078"/>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17" name="Oval 16">
              <a:extLst>
                <a:ext uri="{FF2B5EF4-FFF2-40B4-BE49-F238E27FC236}">
                  <a16:creationId xmlns:a16="http://schemas.microsoft.com/office/drawing/2014/main" id="{9BB6184A-D183-674F-DF40-472AC6BEE556}"/>
                </a:ext>
              </a:extLst>
            </p:cNvPr>
            <p:cNvSpPr/>
            <p:nvPr userDrawn="1"/>
          </p:nvSpPr>
          <p:spPr>
            <a:xfrm>
              <a:off x="9582612" y="1685907"/>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Oval 18">
              <a:extLst>
                <a:ext uri="{FF2B5EF4-FFF2-40B4-BE49-F238E27FC236}">
                  <a16:creationId xmlns:a16="http://schemas.microsoft.com/office/drawing/2014/main" id="{A115AC58-CC9C-CCA2-08EF-3FEAEE1681F9}"/>
                </a:ext>
              </a:extLst>
            </p:cNvPr>
            <p:cNvSpPr/>
            <p:nvPr userDrawn="1"/>
          </p:nvSpPr>
          <p:spPr>
            <a:xfrm>
              <a:off x="10179798" y="1685907"/>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8" name="Oval 27">
              <a:extLst>
                <a:ext uri="{FF2B5EF4-FFF2-40B4-BE49-F238E27FC236}">
                  <a16:creationId xmlns:a16="http://schemas.microsoft.com/office/drawing/2014/main" id="{30A1DE7E-015E-11FE-3240-E4A02E61567F}"/>
                </a:ext>
              </a:extLst>
            </p:cNvPr>
            <p:cNvSpPr/>
            <p:nvPr userDrawn="1"/>
          </p:nvSpPr>
          <p:spPr>
            <a:xfrm>
              <a:off x="10776984" y="1685907"/>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9" name="Oval 28">
              <a:extLst>
                <a:ext uri="{FF2B5EF4-FFF2-40B4-BE49-F238E27FC236}">
                  <a16:creationId xmlns:a16="http://schemas.microsoft.com/office/drawing/2014/main" id="{C4360F65-DC46-A71D-80E9-FB4014A8E27D}"/>
                </a:ext>
              </a:extLst>
            </p:cNvPr>
            <p:cNvSpPr/>
            <p:nvPr userDrawn="1"/>
          </p:nvSpPr>
          <p:spPr>
            <a:xfrm>
              <a:off x="11374170" y="1685907"/>
              <a:ext cx="357890" cy="3578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02" name="Freeform: Shape 101">
              <a:extLst>
                <a:ext uri="{FF2B5EF4-FFF2-40B4-BE49-F238E27FC236}">
                  <a16:creationId xmlns:a16="http://schemas.microsoft.com/office/drawing/2014/main" id="{D0AD17E4-0B67-2822-8C0F-690D458D8282}"/>
                </a:ext>
              </a:extLst>
            </p:cNvPr>
            <p:cNvSpPr/>
            <p:nvPr userDrawn="1"/>
          </p:nvSpPr>
          <p:spPr>
            <a:xfrm>
              <a:off x="11971357" y="1685906"/>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31" name="Oval 30">
              <a:extLst>
                <a:ext uri="{FF2B5EF4-FFF2-40B4-BE49-F238E27FC236}">
                  <a16:creationId xmlns:a16="http://schemas.microsoft.com/office/drawing/2014/main" id="{7C355DD3-47BE-031D-E3A7-06872771C910}"/>
                </a:ext>
              </a:extLst>
            </p:cNvPr>
            <p:cNvSpPr/>
            <p:nvPr userDrawn="1"/>
          </p:nvSpPr>
          <p:spPr>
            <a:xfrm>
              <a:off x="9582612" y="2283734"/>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4" name="Oval 33">
              <a:extLst>
                <a:ext uri="{FF2B5EF4-FFF2-40B4-BE49-F238E27FC236}">
                  <a16:creationId xmlns:a16="http://schemas.microsoft.com/office/drawing/2014/main" id="{34B1A21B-37D3-EF62-7721-C2B7CB478F0B}"/>
                </a:ext>
              </a:extLst>
            </p:cNvPr>
            <p:cNvSpPr/>
            <p:nvPr userDrawn="1"/>
          </p:nvSpPr>
          <p:spPr>
            <a:xfrm>
              <a:off x="8985426" y="2283734"/>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7" name="Oval 36">
              <a:extLst>
                <a:ext uri="{FF2B5EF4-FFF2-40B4-BE49-F238E27FC236}">
                  <a16:creationId xmlns:a16="http://schemas.microsoft.com/office/drawing/2014/main" id="{A67828BC-C84D-6190-3BB9-E248686680D1}"/>
                </a:ext>
              </a:extLst>
            </p:cNvPr>
            <p:cNvSpPr/>
            <p:nvPr userDrawn="1"/>
          </p:nvSpPr>
          <p:spPr>
            <a:xfrm>
              <a:off x="10776984" y="2283734"/>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04" name="Freeform: Shape 103">
              <a:extLst>
                <a:ext uri="{FF2B5EF4-FFF2-40B4-BE49-F238E27FC236}">
                  <a16:creationId xmlns:a16="http://schemas.microsoft.com/office/drawing/2014/main" id="{C64DF577-4CA2-B7CE-BA1A-BD894D706CAC}"/>
                </a:ext>
              </a:extLst>
            </p:cNvPr>
            <p:cNvSpPr/>
            <p:nvPr userDrawn="1"/>
          </p:nvSpPr>
          <p:spPr>
            <a:xfrm>
              <a:off x="11971357" y="2283733"/>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39" name="Oval 38">
              <a:extLst>
                <a:ext uri="{FF2B5EF4-FFF2-40B4-BE49-F238E27FC236}">
                  <a16:creationId xmlns:a16="http://schemas.microsoft.com/office/drawing/2014/main" id="{0A0BAB2E-C8F4-021D-D552-94EA8EE0A9EB}"/>
                </a:ext>
              </a:extLst>
            </p:cNvPr>
            <p:cNvSpPr/>
            <p:nvPr userDrawn="1"/>
          </p:nvSpPr>
          <p:spPr>
            <a:xfrm>
              <a:off x="9582612" y="2881562"/>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40" name="Oval 39">
              <a:extLst>
                <a:ext uri="{FF2B5EF4-FFF2-40B4-BE49-F238E27FC236}">
                  <a16:creationId xmlns:a16="http://schemas.microsoft.com/office/drawing/2014/main" id="{A37D568F-502D-61B9-3740-0417C8E3D6D5}"/>
                </a:ext>
              </a:extLst>
            </p:cNvPr>
            <p:cNvSpPr/>
            <p:nvPr userDrawn="1"/>
          </p:nvSpPr>
          <p:spPr>
            <a:xfrm>
              <a:off x="10179798" y="2881562"/>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43" name="Oval 42">
              <a:extLst>
                <a:ext uri="{FF2B5EF4-FFF2-40B4-BE49-F238E27FC236}">
                  <a16:creationId xmlns:a16="http://schemas.microsoft.com/office/drawing/2014/main" id="{C67F6C1C-4871-1A2E-5083-934718251D7E}"/>
                </a:ext>
              </a:extLst>
            </p:cNvPr>
            <p:cNvSpPr/>
            <p:nvPr userDrawn="1"/>
          </p:nvSpPr>
          <p:spPr>
            <a:xfrm>
              <a:off x="10776984" y="288156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44" name="Oval 43">
              <a:extLst>
                <a:ext uri="{FF2B5EF4-FFF2-40B4-BE49-F238E27FC236}">
                  <a16:creationId xmlns:a16="http://schemas.microsoft.com/office/drawing/2014/main" id="{89759010-06CC-9C9A-119C-680A5AC77EBC}"/>
                </a:ext>
              </a:extLst>
            </p:cNvPr>
            <p:cNvSpPr/>
            <p:nvPr userDrawn="1"/>
          </p:nvSpPr>
          <p:spPr>
            <a:xfrm>
              <a:off x="11374170" y="288156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06" name="Freeform: Shape 105">
              <a:extLst>
                <a:ext uri="{FF2B5EF4-FFF2-40B4-BE49-F238E27FC236}">
                  <a16:creationId xmlns:a16="http://schemas.microsoft.com/office/drawing/2014/main" id="{87AB0288-AE32-F8E2-62C8-7460588ED7E9}"/>
                </a:ext>
              </a:extLst>
            </p:cNvPr>
            <p:cNvSpPr/>
            <p:nvPr userDrawn="1"/>
          </p:nvSpPr>
          <p:spPr>
            <a:xfrm>
              <a:off x="11971357" y="2881561"/>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48" name="Oval 47">
              <a:extLst>
                <a:ext uri="{FF2B5EF4-FFF2-40B4-BE49-F238E27FC236}">
                  <a16:creationId xmlns:a16="http://schemas.microsoft.com/office/drawing/2014/main" id="{EDD733B9-913C-6EB7-A6B7-81B5F40CB19C}"/>
                </a:ext>
              </a:extLst>
            </p:cNvPr>
            <p:cNvSpPr/>
            <p:nvPr userDrawn="1"/>
          </p:nvSpPr>
          <p:spPr>
            <a:xfrm>
              <a:off x="10179798" y="3479389"/>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49" name="Oval 48">
              <a:extLst>
                <a:ext uri="{FF2B5EF4-FFF2-40B4-BE49-F238E27FC236}">
                  <a16:creationId xmlns:a16="http://schemas.microsoft.com/office/drawing/2014/main" id="{AF6DB53C-A20D-1C85-F05B-E57F64F40DB2}"/>
                </a:ext>
              </a:extLst>
            </p:cNvPr>
            <p:cNvSpPr/>
            <p:nvPr userDrawn="1"/>
          </p:nvSpPr>
          <p:spPr>
            <a:xfrm>
              <a:off x="10776984" y="3479389"/>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50" name="Oval 49">
              <a:extLst>
                <a:ext uri="{FF2B5EF4-FFF2-40B4-BE49-F238E27FC236}">
                  <a16:creationId xmlns:a16="http://schemas.microsoft.com/office/drawing/2014/main" id="{837C7E40-6A10-EB18-AB86-38B1C957EC3D}"/>
                </a:ext>
              </a:extLst>
            </p:cNvPr>
            <p:cNvSpPr/>
            <p:nvPr userDrawn="1"/>
          </p:nvSpPr>
          <p:spPr>
            <a:xfrm>
              <a:off x="11374170" y="3479389"/>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08" name="Freeform: Shape 107">
              <a:extLst>
                <a:ext uri="{FF2B5EF4-FFF2-40B4-BE49-F238E27FC236}">
                  <a16:creationId xmlns:a16="http://schemas.microsoft.com/office/drawing/2014/main" id="{F1251730-97DF-0864-85B2-6C8182361989}"/>
                </a:ext>
              </a:extLst>
            </p:cNvPr>
            <p:cNvSpPr/>
            <p:nvPr userDrawn="1"/>
          </p:nvSpPr>
          <p:spPr>
            <a:xfrm>
              <a:off x="11971357" y="3479388"/>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52" name="Oval 51">
              <a:extLst>
                <a:ext uri="{FF2B5EF4-FFF2-40B4-BE49-F238E27FC236}">
                  <a16:creationId xmlns:a16="http://schemas.microsoft.com/office/drawing/2014/main" id="{078640AF-D4BB-A089-0329-FCD2FAB7F5A9}"/>
                </a:ext>
              </a:extLst>
            </p:cNvPr>
            <p:cNvSpPr/>
            <p:nvPr userDrawn="1"/>
          </p:nvSpPr>
          <p:spPr>
            <a:xfrm>
              <a:off x="10179798" y="4077217"/>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53" name="Oval 52">
              <a:extLst>
                <a:ext uri="{FF2B5EF4-FFF2-40B4-BE49-F238E27FC236}">
                  <a16:creationId xmlns:a16="http://schemas.microsoft.com/office/drawing/2014/main" id="{4C5AC63D-8F14-1502-9D35-8C5A05169352}"/>
                </a:ext>
              </a:extLst>
            </p:cNvPr>
            <p:cNvSpPr/>
            <p:nvPr userDrawn="1"/>
          </p:nvSpPr>
          <p:spPr>
            <a:xfrm>
              <a:off x="11374170" y="4077217"/>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10" name="Freeform: Shape 109">
              <a:extLst>
                <a:ext uri="{FF2B5EF4-FFF2-40B4-BE49-F238E27FC236}">
                  <a16:creationId xmlns:a16="http://schemas.microsoft.com/office/drawing/2014/main" id="{FE95DE58-1B70-39D0-3812-04CC7C4E03BA}"/>
                </a:ext>
              </a:extLst>
            </p:cNvPr>
            <p:cNvSpPr/>
            <p:nvPr userDrawn="1"/>
          </p:nvSpPr>
          <p:spPr>
            <a:xfrm>
              <a:off x="11971357" y="4077216"/>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58" name="Oval 57">
              <a:extLst>
                <a:ext uri="{FF2B5EF4-FFF2-40B4-BE49-F238E27FC236}">
                  <a16:creationId xmlns:a16="http://schemas.microsoft.com/office/drawing/2014/main" id="{32166C52-54C9-9A07-83ED-5D60285435E9}"/>
                </a:ext>
              </a:extLst>
            </p:cNvPr>
            <p:cNvSpPr/>
            <p:nvPr userDrawn="1"/>
          </p:nvSpPr>
          <p:spPr>
            <a:xfrm>
              <a:off x="10776984" y="4675045"/>
              <a:ext cx="357890" cy="3578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59" name="Oval 58">
              <a:extLst>
                <a:ext uri="{FF2B5EF4-FFF2-40B4-BE49-F238E27FC236}">
                  <a16:creationId xmlns:a16="http://schemas.microsoft.com/office/drawing/2014/main" id="{DAB31253-50CC-605E-7F9A-DCB4B6F7C83E}"/>
                </a:ext>
              </a:extLst>
            </p:cNvPr>
            <p:cNvSpPr/>
            <p:nvPr userDrawn="1"/>
          </p:nvSpPr>
          <p:spPr>
            <a:xfrm>
              <a:off x="11374170" y="4675045"/>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12" name="Freeform: Shape 111">
              <a:extLst>
                <a:ext uri="{FF2B5EF4-FFF2-40B4-BE49-F238E27FC236}">
                  <a16:creationId xmlns:a16="http://schemas.microsoft.com/office/drawing/2014/main" id="{C330B9EE-F022-07D6-AD15-1918B1D1D31F}"/>
                </a:ext>
              </a:extLst>
            </p:cNvPr>
            <p:cNvSpPr/>
            <p:nvPr userDrawn="1"/>
          </p:nvSpPr>
          <p:spPr>
            <a:xfrm>
              <a:off x="11971357" y="4675044"/>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65" name="Oval 64">
              <a:extLst>
                <a:ext uri="{FF2B5EF4-FFF2-40B4-BE49-F238E27FC236}">
                  <a16:creationId xmlns:a16="http://schemas.microsoft.com/office/drawing/2014/main" id="{5DBBB3AA-67DB-964C-7349-047074FF2C62}"/>
                </a:ext>
              </a:extLst>
            </p:cNvPr>
            <p:cNvSpPr/>
            <p:nvPr userDrawn="1"/>
          </p:nvSpPr>
          <p:spPr>
            <a:xfrm>
              <a:off x="11374170" y="5272872"/>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84" name="Freeform: Shape 83">
              <a:extLst>
                <a:ext uri="{FF2B5EF4-FFF2-40B4-BE49-F238E27FC236}">
                  <a16:creationId xmlns:a16="http://schemas.microsoft.com/office/drawing/2014/main" id="{F9544533-B9B8-2878-0653-C469972110FE}"/>
                </a:ext>
              </a:extLst>
            </p:cNvPr>
            <p:cNvSpPr/>
            <p:nvPr userDrawn="1"/>
          </p:nvSpPr>
          <p:spPr>
            <a:xfrm>
              <a:off x="9582612"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86" name="Freeform: Shape 85">
              <a:extLst>
                <a:ext uri="{FF2B5EF4-FFF2-40B4-BE49-F238E27FC236}">
                  <a16:creationId xmlns:a16="http://schemas.microsoft.com/office/drawing/2014/main" id="{61C2059B-5076-94C4-9B0F-D071EC8761B4}"/>
                </a:ext>
              </a:extLst>
            </p:cNvPr>
            <p:cNvSpPr/>
            <p:nvPr userDrawn="1"/>
          </p:nvSpPr>
          <p:spPr>
            <a:xfrm>
              <a:off x="10179798"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82" name="Freeform: Shape 81">
              <a:extLst>
                <a:ext uri="{FF2B5EF4-FFF2-40B4-BE49-F238E27FC236}">
                  <a16:creationId xmlns:a16="http://schemas.microsoft.com/office/drawing/2014/main" id="{B2B9146B-FA1E-4250-A50E-77104DCE2ADD}"/>
                </a:ext>
              </a:extLst>
            </p:cNvPr>
            <p:cNvSpPr/>
            <p:nvPr userDrawn="1"/>
          </p:nvSpPr>
          <p:spPr>
            <a:xfrm>
              <a:off x="8985426"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88" name="Freeform: Shape 87">
              <a:extLst>
                <a:ext uri="{FF2B5EF4-FFF2-40B4-BE49-F238E27FC236}">
                  <a16:creationId xmlns:a16="http://schemas.microsoft.com/office/drawing/2014/main" id="{62C22C43-9679-F8E8-A8C8-BABEFA005639}"/>
                </a:ext>
              </a:extLst>
            </p:cNvPr>
            <p:cNvSpPr/>
            <p:nvPr userDrawn="1"/>
          </p:nvSpPr>
          <p:spPr>
            <a:xfrm>
              <a:off x="10776984"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90" name="Freeform: Shape 89">
              <a:extLst>
                <a:ext uri="{FF2B5EF4-FFF2-40B4-BE49-F238E27FC236}">
                  <a16:creationId xmlns:a16="http://schemas.microsoft.com/office/drawing/2014/main" id="{CB7D35C3-F817-D56D-9450-3B0A6BCA26BD}"/>
                </a:ext>
              </a:extLst>
            </p:cNvPr>
            <p:cNvSpPr/>
            <p:nvPr userDrawn="1"/>
          </p:nvSpPr>
          <p:spPr>
            <a:xfrm>
              <a:off x="11374170"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95" name="Freeform: Shape 94">
              <a:extLst>
                <a:ext uri="{FF2B5EF4-FFF2-40B4-BE49-F238E27FC236}">
                  <a16:creationId xmlns:a16="http://schemas.microsoft.com/office/drawing/2014/main" id="{634D209A-6152-8FA9-0BF3-B55AE5FD0445}"/>
                </a:ext>
              </a:extLst>
            </p:cNvPr>
            <p:cNvSpPr/>
            <p:nvPr userDrawn="1"/>
          </p:nvSpPr>
          <p:spPr>
            <a:xfrm>
              <a:off x="11971357" y="-452"/>
              <a:ext cx="220645" cy="250768"/>
            </a:xfrm>
            <a:custGeom>
              <a:avLst/>
              <a:gdLst>
                <a:gd name="connsiteX0" fmla="*/ 15524 w 220645"/>
                <a:gd name="connsiteY0" fmla="*/ 0 h 250768"/>
                <a:gd name="connsiteX1" fmla="*/ 220645 w 220645"/>
                <a:gd name="connsiteY1" fmla="*/ 0 h 250768"/>
                <a:gd name="connsiteX2" fmla="*/ 220645 w 220645"/>
                <a:gd name="connsiteY2" fmla="*/ 242349 h 250768"/>
                <a:gd name="connsiteX3" fmla="*/ 178945 w 220645"/>
                <a:gd name="connsiteY3" fmla="*/ 250768 h 250768"/>
                <a:gd name="connsiteX4" fmla="*/ 0 w 220645"/>
                <a:gd name="connsiteY4" fmla="*/ 71822 h 250768"/>
                <a:gd name="connsiteX5" fmla="*/ 14062 w 220645"/>
                <a:gd name="connsiteY5"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250768">
                  <a:moveTo>
                    <a:pt x="15524" y="0"/>
                  </a:moveTo>
                  <a:lnTo>
                    <a:pt x="220645" y="0"/>
                  </a:lnTo>
                  <a:lnTo>
                    <a:pt x="220645" y="242349"/>
                  </a:lnTo>
                  <a:lnTo>
                    <a:pt x="178945" y="250768"/>
                  </a:lnTo>
                  <a:cubicBezTo>
                    <a:pt x="80116" y="250768"/>
                    <a:pt x="0" y="170651"/>
                    <a:pt x="0" y="71822"/>
                  </a:cubicBezTo>
                  <a:cubicBezTo>
                    <a:pt x="0" y="47115"/>
                    <a:pt x="5007" y="23577"/>
                    <a:pt x="14062" y="21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76" name="Oval 75">
              <a:extLst>
                <a:ext uri="{FF2B5EF4-FFF2-40B4-BE49-F238E27FC236}">
                  <a16:creationId xmlns:a16="http://schemas.microsoft.com/office/drawing/2014/main" id="{2681160F-95B0-290B-06BF-E3F8639910BA}"/>
                </a:ext>
              </a:extLst>
            </p:cNvPr>
            <p:cNvSpPr/>
            <p:nvPr userDrawn="1"/>
          </p:nvSpPr>
          <p:spPr>
            <a:xfrm>
              <a:off x="8985426" y="490252"/>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80" name="Freeform: Shape 79">
              <a:extLst>
                <a:ext uri="{FF2B5EF4-FFF2-40B4-BE49-F238E27FC236}">
                  <a16:creationId xmlns:a16="http://schemas.microsoft.com/office/drawing/2014/main" id="{0970FDAB-F0DE-12BA-681D-6EA757BBD401}"/>
                </a:ext>
              </a:extLst>
            </p:cNvPr>
            <p:cNvSpPr/>
            <p:nvPr userDrawn="1"/>
          </p:nvSpPr>
          <p:spPr>
            <a:xfrm>
              <a:off x="8434036"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3628034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431800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lvl1pPr>
              <a:defRPr/>
            </a:lvl1p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083344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13207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341478"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31213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8198864" y="1967113"/>
            <a:ext cx="351903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457199" y="1967113"/>
            <a:ext cx="739588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92651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981096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9520823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758952"/>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878335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3" name="Content Placeholder 2">
            <a:extLst>
              <a:ext uri="{FF2B5EF4-FFF2-40B4-BE49-F238E27FC236}">
                <a16:creationId xmlns:a16="http://schemas.microsoft.com/office/drawing/2014/main" id="{F7D73F4F-197F-7E57-AA50-C56A9C6D183A}"/>
              </a:ext>
            </a:extLst>
          </p:cNvPr>
          <p:cNvSpPr>
            <a:spLocks noGrp="1"/>
          </p:cNvSpPr>
          <p:nvPr>
            <p:ph sz="quarter" idx="18"/>
          </p:nvPr>
        </p:nvSpPr>
        <p:spPr>
          <a:xfrm>
            <a:off x="457199" y="1967112"/>
            <a:ext cx="11274425" cy="43193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149249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4249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8193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righ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2799574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532654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line title with subhead: Three content">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275156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45152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3297996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lvl1pPr>
              <a:defRPr/>
            </a:lvl1pPr>
          </a:lstStyle>
          <a:p>
            <a:r>
              <a:rPr lang="en-US"/>
              <a:t>Click to edit Master title style</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4" name="Content Placeholder 3">
            <a:extLst>
              <a:ext uri="{FF2B5EF4-FFF2-40B4-BE49-F238E27FC236}">
                <a16:creationId xmlns:a16="http://schemas.microsoft.com/office/drawing/2014/main" id="{4558813C-E2AB-9D50-55C5-F8B396864FB7}"/>
              </a:ext>
            </a:extLst>
          </p:cNvPr>
          <p:cNvSpPr>
            <a:spLocks noGrp="1"/>
          </p:cNvSpPr>
          <p:nvPr>
            <p:ph sz="quarter" idx="18"/>
          </p:nvPr>
        </p:nvSpPr>
        <p:spPr>
          <a:xfrm>
            <a:off x="457200" y="1967113"/>
            <a:ext cx="11274424"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98015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134439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574702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547728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line title with subhead: Three conten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6932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33409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38028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60295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500716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09162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4" name="Content Placeholder 3">
            <a:extLst>
              <a:ext uri="{FF2B5EF4-FFF2-40B4-BE49-F238E27FC236}">
                <a16:creationId xmlns:a16="http://schemas.microsoft.com/office/drawing/2014/main" id="{1FC1DC05-006E-F738-0EB7-C5B89C35E3DD}"/>
              </a:ext>
            </a:extLst>
          </p:cNvPr>
          <p:cNvSpPr>
            <a:spLocks noGrp="1"/>
          </p:cNvSpPr>
          <p:nvPr>
            <p:ph sz="quarter" idx="16"/>
          </p:nvPr>
        </p:nvSpPr>
        <p:spPr>
          <a:xfrm>
            <a:off x="457200" y="1967113"/>
            <a:ext cx="11274425"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8958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yebrow and title: Two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B2A4FB-D20C-E24D-1F1A-3662166BAE39}"/>
              </a:ext>
            </a:extLst>
          </p:cNvPr>
          <p:cNvSpPr>
            <a:spLocks noGrp="1"/>
          </p:cNvSpPr>
          <p:nvPr>
            <p:ph sz="quarter" idx="17"/>
          </p:nvPr>
        </p:nvSpPr>
        <p:spPr>
          <a:xfrm>
            <a:off x="457200" y="1967110"/>
            <a:ext cx="5463540"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C037FE79-DBDE-5F53-2F29-E0206E2B2114}"/>
              </a:ext>
            </a:extLst>
          </p:cNvPr>
          <p:cNvSpPr>
            <a:spLocks noGrp="1"/>
          </p:cNvSpPr>
          <p:nvPr>
            <p:ph sz="quarter" idx="18"/>
          </p:nvPr>
        </p:nvSpPr>
        <p:spPr>
          <a:xfrm>
            <a:off x="6268212" y="1967111"/>
            <a:ext cx="5463540"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7235128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0DF1117-59D9-A64E-88A8-03E6E5A4BE6A}"/>
              </a:ext>
            </a:extLst>
          </p:cNvPr>
          <p:cNvSpPr>
            <a:spLocks noGrp="1"/>
          </p:cNvSpPr>
          <p:nvPr>
            <p:ph sz="quarter" idx="17"/>
          </p:nvPr>
        </p:nvSpPr>
        <p:spPr>
          <a:xfrm>
            <a:off x="457199" y="1967113"/>
            <a:ext cx="3538497"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3B49516B-F45D-9D14-C233-CD4CBC97DB01}"/>
              </a:ext>
            </a:extLst>
          </p:cNvPr>
          <p:cNvSpPr>
            <a:spLocks noGrp="1"/>
          </p:cNvSpPr>
          <p:nvPr>
            <p:ph sz="quarter" idx="18"/>
          </p:nvPr>
        </p:nvSpPr>
        <p:spPr>
          <a:xfrm>
            <a:off x="4341477" y="1967113"/>
            <a:ext cx="7390273"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5841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lef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D8BB00-1CA4-78E2-2579-EB8D4E880AE5}"/>
              </a:ext>
            </a:extLst>
          </p:cNvPr>
          <p:cNvSpPr>
            <a:spLocks noGrp="1"/>
          </p:cNvSpPr>
          <p:nvPr>
            <p:ph sz="quarter" idx="17"/>
          </p:nvPr>
        </p:nvSpPr>
        <p:spPr>
          <a:xfrm>
            <a:off x="457199" y="1967113"/>
            <a:ext cx="7395881"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9AD86D8F-1B52-2C03-D701-7D22429A2492}"/>
              </a:ext>
            </a:extLst>
          </p:cNvPr>
          <p:cNvSpPr>
            <a:spLocks noGrp="1"/>
          </p:cNvSpPr>
          <p:nvPr>
            <p:ph sz="quarter" idx="18"/>
          </p:nvPr>
        </p:nvSpPr>
        <p:spPr>
          <a:xfrm>
            <a:off x="8198863" y="1967113"/>
            <a:ext cx="3519034"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994805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yebrow and title: Thre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D0FB5A-DE6D-A88A-FE9B-0EC06DDF8590}"/>
              </a:ext>
            </a:extLst>
          </p:cNvPr>
          <p:cNvSpPr>
            <a:spLocks noGrp="1"/>
          </p:cNvSpPr>
          <p:nvPr>
            <p:ph sz="quarter" idx="18"/>
          </p:nvPr>
        </p:nvSpPr>
        <p:spPr>
          <a:xfrm>
            <a:off x="457199" y="1967113"/>
            <a:ext cx="3523817"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CCCC7378-96F3-0BE2-A9E9-820F178A5D1F}"/>
              </a:ext>
            </a:extLst>
          </p:cNvPr>
          <p:cNvSpPr>
            <a:spLocks noGrp="1"/>
          </p:cNvSpPr>
          <p:nvPr>
            <p:ph sz="quarter" idx="19"/>
          </p:nvPr>
        </p:nvSpPr>
        <p:spPr>
          <a:xfrm>
            <a:off x="4334091" y="1967113"/>
            <a:ext cx="3523816"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11">
            <a:extLst>
              <a:ext uri="{FF2B5EF4-FFF2-40B4-BE49-F238E27FC236}">
                <a16:creationId xmlns:a16="http://schemas.microsoft.com/office/drawing/2014/main" id="{21E5068E-D382-F80C-7B98-62E993F74152}"/>
              </a:ext>
            </a:extLst>
          </p:cNvPr>
          <p:cNvSpPr>
            <a:spLocks noGrp="1"/>
          </p:cNvSpPr>
          <p:nvPr>
            <p:ph sz="quarter" idx="20"/>
          </p:nvPr>
        </p:nvSpPr>
        <p:spPr>
          <a:xfrm>
            <a:off x="8198863" y="1967113"/>
            <a:ext cx="3524250"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8" name="Content Placeholder 5">
            <a:extLst>
              <a:ext uri="{FF2B5EF4-FFF2-40B4-BE49-F238E27FC236}">
                <a16:creationId xmlns:a16="http://schemas.microsoft.com/office/drawing/2014/main" id="{2F760F50-2662-608E-F6AC-A961A45EF208}"/>
              </a:ext>
            </a:extLst>
          </p:cNvPr>
          <p:cNvSpPr>
            <a:spLocks noGrp="1"/>
          </p:cNvSpPr>
          <p:nvPr>
            <p:ph sz="quarter" idx="17"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Tree>
    <p:extLst>
      <p:ext uri="{BB962C8B-B14F-4D97-AF65-F5344CB8AC3E}">
        <p14:creationId xmlns:p14="http://schemas.microsoft.com/office/powerpoint/2010/main" val="36165517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93305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988164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Layout Black">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BE053-41B4-1E68-9FCD-20C3E4C8E48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2024 F5</a:t>
            </a:r>
          </a:p>
        </p:txBody>
      </p:sp>
      <p:sp>
        <p:nvSpPr>
          <p:cNvPr id="3" name="TextBox 2">
            <a:extLst>
              <a:ext uri="{FF2B5EF4-FFF2-40B4-BE49-F238E27FC236}">
                <a16:creationId xmlns:a16="http://schemas.microsoft.com/office/drawing/2014/main" id="{655B0D5E-6B4C-984B-FE38-77552D039843}"/>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4" name="Footer Placeholder 10">
            <a:extLst>
              <a:ext uri="{FF2B5EF4-FFF2-40B4-BE49-F238E27FC236}">
                <a16:creationId xmlns:a16="http://schemas.microsoft.com/office/drawing/2014/main" id="{89FBA006-AAD9-E2DA-9665-227D1C85C1C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pic>
        <p:nvPicPr>
          <p:cNvPr id="6" name="updated logo" descr="Logo&#10;&#10;Description automatically generated">
            <a:extLst>
              <a:ext uri="{FF2B5EF4-FFF2-40B4-BE49-F238E27FC236}">
                <a16:creationId xmlns:a16="http://schemas.microsoft.com/office/drawing/2014/main" id="{B30F7A4C-0A31-52CE-594B-041F5F7679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89503" y="6431000"/>
            <a:ext cx="246888" cy="246888"/>
          </a:xfrm>
          <a:prstGeom prst="rect">
            <a:avLst/>
          </a:prstGeom>
        </p:spPr>
      </p:pic>
      <p:pic>
        <p:nvPicPr>
          <p:cNvPr id="13" name="Picture 12">
            <a:extLst>
              <a:ext uri="{FF2B5EF4-FFF2-40B4-BE49-F238E27FC236}">
                <a16:creationId xmlns:a16="http://schemas.microsoft.com/office/drawing/2014/main" id="{36DF7CD3-C8C0-D827-4895-E28D85BFEF38}"/>
              </a:ext>
            </a:extLst>
          </p:cNvPr>
          <p:cNvPicPr>
            <a:picLocks noChangeAspect="1"/>
          </p:cNvPicPr>
          <p:nvPr userDrawn="1"/>
        </p:nvPicPr>
        <p:blipFill>
          <a:blip r:embed="rId3"/>
          <a:stretch>
            <a:fillRect/>
          </a:stretch>
        </p:blipFill>
        <p:spPr>
          <a:xfrm>
            <a:off x="0" y="0"/>
            <a:ext cx="12192000" cy="94488"/>
          </a:xfrm>
          <a:prstGeom prst="rect">
            <a:avLst/>
          </a:prstGeom>
        </p:spPr>
      </p:pic>
    </p:spTree>
    <p:extLst>
      <p:ext uri="{BB962C8B-B14F-4D97-AF65-F5344CB8AC3E}">
        <p14:creationId xmlns:p14="http://schemas.microsoft.com/office/powerpoint/2010/main" val="222223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3612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172985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 name="TextBox 2">
            <a:extLst>
              <a:ext uri="{FF2B5EF4-FFF2-40B4-BE49-F238E27FC236}">
                <a16:creationId xmlns:a16="http://schemas.microsoft.com/office/drawing/2014/main" id="{9FFA8F4B-34D9-DC05-49D6-39E4DEAF5EAC}"/>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2024 F5</a:t>
            </a:r>
          </a:p>
        </p:txBody>
      </p:sp>
      <p:sp>
        <p:nvSpPr>
          <p:cNvPr id="4" name="TextBox 3">
            <a:extLst>
              <a:ext uri="{FF2B5EF4-FFF2-40B4-BE49-F238E27FC236}">
                <a16:creationId xmlns:a16="http://schemas.microsoft.com/office/drawing/2014/main" id="{6C9A88F3-E28E-275E-C041-7890AF9D0B4F}"/>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66D49306-C1FB-AEFB-F32B-F136A4EA2BD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pic>
        <p:nvPicPr>
          <p:cNvPr id="13" name="Picture 12">
            <a:extLst>
              <a:ext uri="{FF2B5EF4-FFF2-40B4-BE49-F238E27FC236}">
                <a16:creationId xmlns:a16="http://schemas.microsoft.com/office/drawing/2014/main" id="{0DDD756B-0143-69E3-3423-72B521541904}"/>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24942600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Box 2">
            <a:extLst>
              <a:ext uri="{FF2B5EF4-FFF2-40B4-BE49-F238E27FC236}">
                <a16:creationId xmlns:a16="http://schemas.microsoft.com/office/drawing/2014/main" id="{1785CDA2-2A96-14C4-41ED-4A43FA319298}"/>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2024 F5</a:t>
            </a:r>
          </a:p>
        </p:txBody>
      </p:sp>
      <p:sp>
        <p:nvSpPr>
          <p:cNvPr id="4" name="TextBox 3">
            <a:extLst>
              <a:ext uri="{FF2B5EF4-FFF2-40B4-BE49-F238E27FC236}">
                <a16:creationId xmlns:a16="http://schemas.microsoft.com/office/drawing/2014/main" id="{DC75576F-DFC0-2A46-662C-8BDDF8FD04A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71AEFD48-D69D-FE1F-816D-15CEE1D21C8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pic>
        <p:nvPicPr>
          <p:cNvPr id="14" name="Picture 13">
            <a:extLst>
              <a:ext uri="{FF2B5EF4-FFF2-40B4-BE49-F238E27FC236}">
                <a16:creationId xmlns:a16="http://schemas.microsoft.com/office/drawing/2014/main" id="{0744B608-3F50-EB2E-2E1E-C8747CB70852}"/>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386231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header: Deep L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chemeClr val="tx1"/>
                </a:solidFill>
              </a:defRPr>
            </a:lvl1pPr>
          </a:lstStyle>
          <a:p>
            <a:r>
              <a:rPr lang="en-US"/>
              <a:t>Click to edit Master title style</a:t>
            </a:r>
          </a:p>
        </p:txBody>
      </p:sp>
    </p:spTree>
    <p:extLst>
      <p:ext uri="{BB962C8B-B14F-4D97-AF65-F5344CB8AC3E}">
        <p14:creationId xmlns:p14="http://schemas.microsoft.com/office/powerpoint/2010/main" val="28828426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header with subhead: Deep L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chemeClr val="tx1"/>
                </a:solidFill>
              </a:defRPr>
            </a:lvl1pPr>
          </a:lstStyle>
          <a:p>
            <a:r>
              <a:rPr lang="en-US"/>
              <a:t>Click to edit Master title style</a:t>
            </a:r>
          </a:p>
        </p:txBody>
      </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677044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tatement 1">
    <p:bg>
      <p:bgPr>
        <a:solidFill>
          <a:schemeClr val="tx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4AA43A5-A90B-3D9A-F983-00C60EDD704A}"/>
              </a:ext>
            </a:extLst>
          </p:cNvPr>
          <p:cNvSpPr/>
          <p:nvPr userDrawn="1"/>
        </p:nvSpPr>
        <p:spPr>
          <a:xfrm>
            <a:off x="1626123" y="96982"/>
            <a:ext cx="8939754" cy="6761018"/>
          </a:xfrm>
          <a:custGeom>
            <a:avLst/>
            <a:gdLst>
              <a:gd name="connsiteX0" fmla="*/ 1503815 w 8939754"/>
              <a:gd name="connsiteY0" fmla="*/ 0 h 6766560"/>
              <a:gd name="connsiteX1" fmla="*/ 7435940 w 8939754"/>
              <a:gd name="connsiteY1" fmla="*/ 0 h 6766560"/>
              <a:gd name="connsiteX2" fmla="*/ 7630557 w 8939754"/>
              <a:gd name="connsiteY2" fmla="*/ 176881 h 6766560"/>
              <a:gd name="connsiteX3" fmla="*/ 8939754 w 8939754"/>
              <a:gd name="connsiteY3" fmla="*/ 3337560 h 6766560"/>
              <a:gd name="connsiteX4" fmla="*/ 7475321 w 8939754"/>
              <a:gd name="connsiteY4" fmla="*/ 6646243 h 6766560"/>
              <a:gd name="connsiteX5" fmla="*/ 7336423 w 8939754"/>
              <a:gd name="connsiteY5" fmla="*/ 6766560 h 6766560"/>
              <a:gd name="connsiteX6" fmla="*/ 1603331 w 8939754"/>
              <a:gd name="connsiteY6" fmla="*/ 6766560 h 6766560"/>
              <a:gd name="connsiteX7" fmla="*/ 1464433 w 8939754"/>
              <a:gd name="connsiteY7" fmla="*/ 6646243 h 6766560"/>
              <a:gd name="connsiteX8" fmla="*/ 0 w 8939754"/>
              <a:gd name="connsiteY8" fmla="*/ 3337560 h 6766560"/>
              <a:gd name="connsiteX9" fmla="*/ 1309197 w 8939754"/>
              <a:gd name="connsiteY9" fmla="*/ 176881 h 67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9754" h="6766560">
                <a:moveTo>
                  <a:pt x="1503815" y="0"/>
                </a:moveTo>
                <a:lnTo>
                  <a:pt x="7435940" y="0"/>
                </a:lnTo>
                <a:lnTo>
                  <a:pt x="7630557" y="176881"/>
                </a:lnTo>
                <a:cubicBezTo>
                  <a:pt x="8439446" y="985769"/>
                  <a:pt x="8939754" y="2103238"/>
                  <a:pt x="8939754" y="3337560"/>
                </a:cubicBezTo>
                <a:cubicBezTo>
                  <a:pt x="8939754" y="4649027"/>
                  <a:pt x="8374953" y="5828578"/>
                  <a:pt x="7475321" y="6646243"/>
                </a:cubicBezTo>
                <a:lnTo>
                  <a:pt x="7336423" y="6766560"/>
                </a:lnTo>
                <a:lnTo>
                  <a:pt x="1603331" y="6766560"/>
                </a:lnTo>
                <a:lnTo>
                  <a:pt x="1464433" y="6646243"/>
                </a:lnTo>
                <a:cubicBezTo>
                  <a:pt x="564801" y="5828578"/>
                  <a:pt x="0" y="4649027"/>
                  <a:pt x="0" y="3337560"/>
                </a:cubicBezTo>
                <a:cubicBezTo>
                  <a:pt x="0" y="2103238"/>
                  <a:pt x="500308" y="985769"/>
                  <a:pt x="1309197" y="1768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0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4" name="Group 22">
            <a:extLst>
              <a:ext uri="{FF2B5EF4-FFF2-40B4-BE49-F238E27FC236}">
                <a16:creationId xmlns:a16="http://schemas.microsoft.com/office/drawing/2014/main" id="{3B4CCB71-68AD-0718-8A33-03A11E377DED}"/>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5" name="Freeform 24">
              <a:extLst>
                <a:ext uri="{FF2B5EF4-FFF2-40B4-BE49-F238E27FC236}">
                  <a16:creationId xmlns:a16="http://schemas.microsoft.com/office/drawing/2014/main" id="{E840A1B5-5401-1215-BC5C-7C2671F7091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6" name="Freeform 25">
              <a:extLst>
                <a:ext uri="{FF2B5EF4-FFF2-40B4-BE49-F238E27FC236}">
                  <a16:creationId xmlns:a16="http://schemas.microsoft.com/office/drawing/2014/main" id="{0C70F11B-7B2B-112B-7C06-EF7BB69848B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7" name="Freeform 26">
              <a:extLst>
                <a:ext uri="{FF2B5EF4-FFF2-40B4-BE49-F238E27FC236}">
                  <a16:creationId xmlns:a16="http://schemas.microsoft.com/office/drawing/2014/main" id="{4E7B86E9-9679-755C-07E3-5DF9FD22DD3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8" name="Freeform 27">
              <a:extLst>
                <a:ext uri="{FF2B5EF4-FFF2-40B4-BE49-F238E27FC236}">
                  <a16:creationId xmlns:a16="http://schemas.microsoft.com/office/drawing/2014/main" id="{2F5FA204-C763-8E9E-E846-A6082DCD86A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9" name="TextBox 8">
            <a:extLst>
              <a:ext uri="{FF2B5EF4-FFF2-40B4-BE49-F238E27FC236}">
                <a16:creationId xmlns:a16="http://schemas.microsoft.com/office/drawing/2014/main" id="{8EF663F3-ACBE-5F5C-7649-80CCFB714920}"/>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2024 F5</a:t>
            </a:r>
          </a:p>
        </p:txBody>
      </p:sp>
      <p:sp>
        <p:nvSpPr>
          <p:cNvPr id="10" name="TextBox 9">
            <a:extLst>
              <a:ext uri="{FF2B5EF4-FFF2-40B4-BE49-F238E27FC236}">
                <a16:creationId xmlns:a16="http://schemas.microsoft.com/office/drawing/2014/main" id="{266DE0AE-3E3C-BBBB-37A1-63395EB5B6A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11" name="Footer Placeholder 10">
            <a:extLst>
              <a:ext uri="{FF2B5EF4-FFF2-40B4-BE49-F238E27FC236}">
                <a16:creationId xmlns:a16="http://schemas.microsoft.com/office/drawing/2014/main" id="{CFE5B204-11F6-4B38-17E1-F9096C0B2FD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pic>
        <p:nvPicPr>
          <p:cNvPr id="19" name="Picture 18">
            <a:extLst>
              <a:ext uri="{FF2B5EF4-FFF2-40B4-BE49-F238E27FC236}">
                <a16:creationId xmlns:a16="http://schemas.microsoft.com/office/drawing/2014/main" id="{0F580561-EBC4-5EC3-EFF4-AF23CFBF33FD}"/>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27282452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ED9A867-C5AA-2B74-C729-7D33289C939C}"/>
              </a:ext>
            </a:extLst>
          </p:cNvPr>
          <p:cNvSpPr/>
          <p:nvPr userDrawn="1"/>
        </p:nvSpPr>
        <p:spPr>
          <a:xfrm>
            <a:off x="1626123" y="96982"/>
            <a:ext cx="8939754" cy="6761018"/>
          </a:xfrm>
          <a:custGeom>
            <a:avLst/>
            <a:gdLst>
              <a:gd name="connsiteX0" fmla="*/ 1503815 w 8939754"/>
              <a:gd name="connsiteY0" fmla="*/ 0 h 6766560"/>
              <a:gd name="connsiteX1" fmla="*/ 7435940 w 8939754"/>
              <a:gd name="connsiteY1" fmla="*/ 0 h 6766560"/>
              <a:gd name="connsiteX2" fmla="*/ 7630557 w 8939754"/>
              <a:gd name="connsiteY2" fmla="*/ 176881 h 6766560"/>
              <a:gd name="connsiteX3" fmla="*/ 8939754 w 8939754"/>
              <a:gd name="connsiteY3" fmla="*/ 3337560 h 6766560"/>
              <a:gd name="connsiteX4" fmla="*/ 7475321 w 8939754"/>
              <a:gd name="connsiteY4" fmla="*/ 6646243 h 6766560"/>
              <a:gd name="connsiteX5" fmla="*/ 7336423 w 8939754"/>
              <a:gd name="connsiteY5" fmla="*/ 6766560 h 6766560"/>
              <a:gd name="connsiteX6" fmla="*/ 1603331 w 8939754"/>
              <a:gd name="connsiteY6" fmla="*/ 6766560 h 6766560"/>
              <a:gd name="connsiteX7" fmla="*/ 1464433 w 8939754"/>
              <a:gd name="connsiteY7" fmla="*/ 6646243 h 6766560"/>
              <a:gd name="connsiteX8" fmla="*/ 0 w 8939754"/>
              <a:gd name="connsiteY8" fmla="*/ 3337560 h 6766560"/>
              <a:gd name="connsiteX9" fmla="*/ 1309197 w 8939754"/>
              <a:gd name="connsiteY9" fmla="*/ 176881 h 67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9754" h="6766560">
                <a:moveTo>
                  <a:pt x="1503815" y="0"/>
                </a:moveTo>
                <a:lnTo>
                  <a:pt x="7435940" y="0"/>
                </a:lnTo>
                <a:lnTo>
                  <a:pt x="7630557" y="176881"/>
                </a:lnTo>
                <a:cubicBezTo>
                  <a:pt x="8439446" y="985769"/>
                  <a:pt x="8939754" y="2103238"/>
                  <a:pt x="8939754" y="3337560"/>
                </a:cubicBezTo>
                <a:cubicBezTo>
                  <a:pt x="8939754" y="4649027"/>
                  <a:pt x="8374953" y="5828578"/>
                  <a:pt x="7475321" y="6646243"/>
                </a:cubicBezTo>
                <a:lnTo>
                  <a:pt x="7336423" y="6766560"/>
                </a:lnTo>
                <a:lnTo>
                  <a:pt x="1603331" y="6766560"/>
                </a:lnTo>
                <a:lnTo>
                  <a:pt x="1464433" y="6646243"/>
                </a:lnTo>
                <a:cubicBezTo>
                  <a:pt x="564801" y="5828578"/>
                  <a:pt x="0" y="4649027"/>
                  <a:pt x="0" y="3337560"/>
                </a:cubicBezTo>
                <a:cubicBezTo>
                  <a:pt x="0" y="2103238"/>
                  <a:pt x="500308" y="985769"/>
                  <a:pt x="1309197" y="17688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a:solidFill>
                <a:schemeClr val="bg1"/>
              </a:solidFill>
              <a:latin typeface="+mj-lt"/>
            </a:endParaRP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0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spTree>
    <p:extLst>
      <p:ext uri="{BB962C8B-B14F-4D97-AF65-F5344CB8AC3E}">
        <p14:creationId xmlns:p14="http://schemas.microsoft.com/office/powerpoint/2010/main" val="1460664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436484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3"/>
            <a:ext cx="5164134" cy="43193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sp>
        <p:nvSpPr>
          <p:cNvPr id="30" name="TextBox 29">
            <a:extLst>
              <a:ext uri="{FF2B5EF4-FFF2-40B4-BE49-F238E27FC236}">
                <a16:creationId xmlns:a16="http://schemas.microsoft.com/office/drawing/2014/main" id="{DD42932E-7A67-4369-B8BD-2F3B4FFE6E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31" name="TextBox 30">
            <a:extLst>
              <a:ext uri="{FF2B5EF4-FFF2-40B4-BE49-F238E27FC236}">
                <a16:creationId xmlns:a16="http://schemas.microsoft.com/office/drawing/2014/main" id="{E9D0CEDF-2327-4D21-9626-EA64C1D6F84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 name="Group 1">
            <a:extLst>
              <a:ext uri="{FF2B5EF4-FFF2-40B4-BE49-F238E27FC236}">
                <a16:creationId xmlns:a16="http://schemas.microsoft.com/office/drawing/2014/main" id="{38A66759-A270-040A-D575-303AA2300562}"/>
              </a:ext>
            </a:extLst>
          </p:cNvPr>
          <p:cNvGrpSpPr/>
          <p:nvPr userDrawn="1"/>
        </p:nvGrpSpPr>
        <p:grpSpPr>
          <a:xfrm>
            <a:off x="0" y="0"/>
            <a:ext cx="12192000" cy="91440"/>
            <a:chOff x="0" y="6766560"/>
            <a:chExt cx="12192000" cy="91440"/>
          </a:xfrm>
        </p:grpSpPr>
        <p:sp>
          <p:nvSpPr>
            <p:cNvPr id="4" name="Rectangle 3">
              <a:extLst>
                <a:ext uri="{FF2B5EF4-FFF2-40B4-BE49-F238E27FC236}">
                  <a16:creationId xmlns:a16="http://schemas.microsoft.com/office/drawing/2014/main" id="{B9E717BF-0A11-D7A2-A90D-65716BB88A4F}"/>
                </a:ext>
              </a:extLst>
            </p:cNvPr>
            <p:cNvSpPr/>
            <p:nvPr/>
          </p:nvSpPr>
          <p:spPr>
            <a:xfrm>
              <a:off x="0" y="6766560"/>
              <a:ext cx="5050302"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5" name="Rectangle 4">
              <a:extLst>
                <a:ext uri="{FF2B5EF4-FFF2-40B4-BE49-F238E27FC236}">
                  <a16:creationId xmlns:a16="http://schemas.microsoft.com/office/drawing/2014/main" id="{F52562B8-1237-A9DC-B278-B8E7DF8A897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6" name="Rectangle 5">
              <a:extLst>
                <a:ext uri="{FF2B5EF4-FFF2-40B4-BE49-F238E27FC236}">
                  <a16:creationId xmlns:a16="http://schemas.microsoft.com/office/drawing/2014/main" id="{458B8C7F-0651-BD87-299D-925B6BDC0B10}"/>
                </a:ext>
              </a:extLst>
            </p:cNvPr>
            <p:cNvSpPr/>
            <p:nvPr/>
          </p:nvSpPr>
          <p:spPr>
            <a:xfrm>
              <a:off x="5954712" y="6766560"/>
              <a:ext cx="2260819"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7" name="Rectangle 6">
              <a:extLst>
                <a:ext uri="{FF2B5EF4-FFF2-40B4-BE49-F238E27FC236}">
                  <a16:creationId xmlns:a16="http://schemas.microsoft.com/office/drawing/2014/main" id="{B3DB7709-A6FC-5A99-9E76-88064C7A5D11}"/>
                </a:ext>
              </a:extLst>
            </p:cNvPr>
            <p:cNvSpPr/>
            <p:nvPr/>
          </p:nvSpPr>
          <p:spPr>
            <a:xfrm>
              <a:off x="8032750" y="6766560"/>
              <a:ext cx="217805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8" name="Rectangle 7">
              <a:extLst>
                <a:ext uri="{FF2B5EF4-FFF2-40B4-BE49-F238E27FC236}">
                  <a16:creationId xmlns:a16="http://schemas.microsoft.com/office/drawing/2014/main" id="{2883FA41-9787-3F77-9975-78C25468666A}"/>
                </a:ext>
              </a:extLst>
            </p:cNvPr>
            <p:cNvSpPr/>
            <p:nvPr/>
          </p:nvSpPr>
          <p:spPr>
            <a:xfrm>
              <a:off x="10113963" y="6766560"/>
              <a:ext cx="2078037"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8139302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8293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29" name="TextBox 28">
            <a:extLst>
              <a:ext uri="{FF2B5EF4-FFF2-40B4-BE49-F238E27FC236}">
                <a16:creationId xmlns:a16="http://schemas.microsoft.com/office/drawing/2014/main" id="{14FC488A-D654-4C07-AA57-BD13BC912E3C}"/>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0" name="Graphic 29">
            <a:extLst>
              <a:ext uri="{FF2B5EF4-FFF2-40B4-BE49-F238E27FC236}">
                <a16:creationId xmlns:a16="http://schemas.microsoft.com/office/drawing/2014/main" id="{BF2218F0-D93F-4904-B0F2-AADFD3911AE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3" name="Group 2">
            <a:extLst>
              <a:ext uri="{FF2B5EF4-FFF2-40B4-BE49-F238E27FC236}">
                <a16:creationId xmlns:a16="http://schemas.microsoft.com/office/drawing/2014/main" id="{815863B6-4267-A533-67DD-E66DF51EF948}"/>
              </a:ext>
            </a:extLst>
          </p:cNvPr>
          <p:cNvGrpSpPr/>
          <p:nvPr userDrawn="1"/>
        </p:nvGrpSpPr>
        <p:grpSpPr>
          <a:xfrm>
            <a:off x="0" y="0"/>
            <a:ext cx="12192000" cy="91440"/>
            <a:chOff x="0" y="6766560"/>
            <a:chExt cx="12192000" cy="91440"/>
          </a:xfrm>
        </p:grpSpPr>
        <p:sp>
          <p:nvSpPr>
            <p:cNvPr id="5" name="Rectangle 4">
              <a:extLst>
                <a:ext uri="{FF2B5EF4-FFF2-40B4-BE49-F238E27FC236}">
                  <a16:creationId xmlns:a16="http://schemas.microsoft.com/office/drawing/2014/main" id="{32B93CE3-1397-0172-7DAF-A01EF476E4A7}"/>
                </a:ext>
              </a:extLst>
            </p:cNvPr>
            <p:cNvSpPr/>
            <p:nvPr/>
          </p:nvSpPr>
          <p:spPr>
            <a:xfrm>
              <a:off x="0" y="6766560"/>
              <a:ext cx="5050302"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6" name="Rectangle 5">
              <a:extLst>
                <a:ext uri="{FF2B5EF4-FFF2-40B4-BE49-F238E27FC236}">
                  <a16:creationId xmlns:a16="http://schemas.microsoft.com/office/drawing/2014/main" id="{0728D512-17EB-5915-5CCB-6A34F2881EC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7" name="Rectangle 6">
              <a:extLst>
                <a:ext uri="{FF2B5EF4-FFF2-40B4-BE49-F238E27FC236}">
                  <a16:creationId xmlns:a16="http://schemas.microsoft.com/office/drawing/2014/main" id="{47C3CA2E-DABE-3714-AD73-4CFAE608309C}"/>
                </a:ext>
              </a:extLst>
            </p:cNvPr>
            <p:cNvSpPr/>
            <p:nvPr/>
          </p:nvSpPr>
          <p:spPr>
            <a:xfrm>
              <a:off x="5954712" y="6766560"/>
              <a:ext cx="2260819"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8" name="Rectangle 7">
              <a:extLst>
                <a:ext uri="{FF2B5EF4-FFF2-40B4-BE49-F238E27FC236}">
                  <a16:creationId xmlns:a16="http://schemas.microsoft.com/office/drawing/2014/main" id="{86FF5665-DDF5-767B-F5CC-7A45A8826B56}"/>
                </a:ext>
              </a:extLst>
            </p:cNvPr>
            <p:cNvSpPr/>
            <p:nvPr/>
          </p:nvSpPr>
          <p:spPr>
            <a:xfrm>
              <a:off x="8032750" y="6766560"/>
              <a:ext cx="217805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9" name="Rectangle 8">
              <a:extLst>
                <a:ext uri="{FF2B5EF4-FFF2-40B4-BE49-F238E27FC236}">
                  <a16:creationId xmlns:a16="http://schemas.microsoft.com/office/drawing/2014/main" id="{4B18351A-EFA7-D8B6-E909-DA8C73D62CC8}"/>
                </a:ext>
              </a:extLst>
            </p:cNvPr>
            <p:cNvSpPr/>
            <p:nvPr/>
          </p:nvSpPr>
          <p:spPr>
            <a:xfrm>
              <a:off x="10113963" y="6766560"/>
              <a:ext cx="2078037"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89580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259425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8109959" y="88549"/>
            <a:ext cx="4082041" cy="67694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998140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0" y="88900"/>
            <a:ext cx="4060953" cy="6769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 name="TextBox 1">
            <a:extLst>
              <a:ext uri="{FF2B5EF4-FFF2-40B4-BE49-F238E27FC236}">
                <a16:creationId xmlns:a16="http://schemas.microsoft.com/office/drawing/2014/main" id="{34307DC8-6D47-7CDA-3FF0-98B1C2DF4E1B}"/>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4" name="TextBox 3">
            <a:extLst>
              <a:ext uri="{FF2B5EF4-FFF2-40B4-BE49-F238E27FC236}">
                <a16:creationId xmlns:a16="http://schemas.microsoft.com/office/drawing/2014/main" id="{597C7048-556D-4B3C-A51D-6AF672595AED}"/>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B9BE7454-5506-052B-BBD0-27784E6EF7D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7528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userDrawn="1"/>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userDrawn="1"/>
        </p:nvSpPr>
        <p:spPr>
          <a:xfrm>
            <a:off x="0" y="0"/>
            <a:ext cx="12188952"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286500"/>
            <a:ext cx="12192000" cy="5715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0" y="3200400"/>
            <a:ext cx="6858000"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0" y="3200400"/>
            <a:ext cx="6858000"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7" y="1512321"/>
            <a:ext cx="12188952"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0494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End slide: Carbon">
    <p:bg>
      <p:bgPr>
        <a:solidFill>
          <a:schemeClr val="tx1"/>
        </a:solidFill>
        <a:effectLst/>
      </p:bgPr>
    </p:bg>
    <p:spTree>
      <p:nvGrpSpPr>
        <p:cNvPr id="1" name=""/>
        <p:cNvGrpSpPr/>
        <p:nvPr/>
      </p:nvGrpSpPr>
      <p:grpSpPr>
        <a:xfrm>
          <a:off x="0" y="0"/>
          <a:ext cx="0" cy="0"/>
          <a:chOff x="0" y="0"/>
          <a:chExt cx="0" cy="0"/>
        </a:xfrm>
      </p:grpSpPr>
      <p:pic>
        <p:nvPicPr>
          <p:cNvPr id="27" name="Picture 26" descr="A red circle with white text&#10;&#10;Description automatically generated">
            <a:extLst>
              <a:ext uri="{FF2B5EF4-FFF2-40B4-BE49-F238E27FC236}">
                <a16:creationId xmlns:a16="http://schemas.microsoft.com/office/drawing/2014/main" id="{9C30C6F0-2928-F8F6-40DF-0364CEC633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67887" y="2084347"/>
            <a:ext cx="3056226" cy="2468882"/>
          </a:xfrm>
          <a:prstGeom prst="rect">
            <a:avLst/>
          </a:prstGeom>
          <a:noFill/>
        </p:spPr>
      </p:pic>
      <p:pic>
        <p:nvPicPr>
          <p:cNvPr id="2" name="Picture 1">
            <a:extLst>
              <a:ext uri="{FF2B5EF4-FFF2-40B4-BE49-F238E27FC236}">
                <a16:creationId xmlns:a16="http://schemas.microsoft.com/office/drawing/2014/main" id="{891BF07B-8392-D2FF-9E60-B4150B9276F7}"/>
              </a:ext>
            </a:extLst>
          </p:cNvPr>
          <p:cNvPicPr>
            <a:picLocks noChangeAspect="1"/>
          </p:cNvPicPr>
          <p:nvPr userDrawn="1"/>
        </p:nvPicPr>
        <p:blipFill>
          <a:blip r:embed="rId3"/>
          <a:stretch>
            <a:fillRect/>
          </a:stretch>
        </p:blipFill>
        <p:spPr>
          <a:xfrm>
            <a:off x="0" y="6763512"/>
            <a:ext cx="12192000" cy="94488"/>
          </a:xfrm>
          <a:prstGeom prst="rect">
            <a:avLst/>
          </a:prstGeom>
        </p:spPr>
      </p:pic>
    </p:spTree>
    <p:extLst>
      <p:ext uri="{BB962C8B-B14F-4D97-AF65-F5344CB8AC3E}">
        <p14:creationId xmlns:p14="http://schemas.microsoft.com/office/powerpoint/2010/main" val="8373352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 Title Top (TT)">
  <p:cSld name="White - Title Top (TT)">
    <p:spTree>
      <p:nvGrpSpPr>
        <p:cNvPr id="1" name="Shape 990"/>
        <p:cNvGrpSpPr/>
        <p:nvPr/>
      </p:nvGrpSpPr>
      <p:grpSpPr>
        <a:xfrm>
          <a:off x="0" y="0"/>
          <a:ext cx="0" cy="0"/>
          <a:chOff x="0" y="0"/>
          <a:chExt cx="0" cy="0"/>
        </a:xfrm>
      </p:grpSpPr>
    </p:spTree>
    <p:extLst>
      <p:ext uri="{BB962C8B-B14F-4D97-AF65-F5344CB8AC3E}">
        <p14:creationId xmlns:p14="http://schemas.microsoft.com/office/powerpoint/2010/main" val="22926075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802"/>
        <p:cNvGrpSpPr/>
        <p:nvPr/>
      </p:nvGrpSpPr>
      <p:grpSpPr>
        <a:xfrm>
          <a:off x="0" y="0"/>
          <a:ext cx="0" cy="0"/>
          <a:chOff x="0" y="0"/>
          <a:chExt cx="0" cy="0"/>
        </a:xfrm>
      </p:grpSpPr>
    </p:spTree>
    <p:extLst>
      <p:ext uri="{BB962C8B-B14F-4D97-AF65-F5344CB8AC3E}">
        <p14:creationId xmlns:p14="http://schemas.microsoft.com/office/powerpoint/2010/main" val="2041833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Statement Black">
    <p:bg>
      <p:bgPr>
        <a:solidFill>
          <a:schemeClr val="tx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4AA43A5-A90B-3D9A-F983-00C60EDD704A}"/>
              </a:ext>
            </a:extLst>
          </p:cNvPr>
          <p:cNvSpPr/>
          <p:nvPr userDrawn="1"/>
        </p:nvSpPr>
        <p:spPr>
          <a:xfrm>
            <a:off x="1626123" y="96982"/>
            <a:ext cx="8939754" cy="6761018"/>
          </a:xfrm>
          <a:custGeom>
            <a:avLst/>
            <a:gdLst>
              <a:gd name="connsiteX0" fmla="*/ 1503815 w 8939754"/>
              <a:gd name="connsiteY0" fmla="*/ 0 h 6766560"/>
              <a:gd name="connsiteX1" fmla="*/ 7435940 w 8939754"/>
              <a:gd name="connsiteY1" fmla="*/ 0 h 6766560"/>
              <a:gd name="connsiteX2" fmla="*/ 7630557 w 8939754"/>
              <a:gd name="connsiteY2" fmla="*/ 176881 h 6766560"/>
              <a:gd name="connsiteX3" fmla="*/ 8939754 w 8939754"/>
              <a:gd name="connsiteY3" fmla="*/ 3337560 h 6766560"/>
              <a:gd name="connsiteX4" fmla="*/ 7475321 w 8939754"/>
              <a:gd name="connsiteY4" fmla="*/ 6646243 h 6766560"/>
              <a:gd name="connsiteX5" fmla="*/ 7336423 w 8939754"/>
              <a:gd name="connsiteY5" fmla="*/ 6766560 h 6766560"/>
              <a:gd name="connsiteX6" fmla="*/ 1603331 w 8939754"/>
              <a:gd name="connsiteY6" fmla="*/ 6766560 h 6766560"/>
              <a:gd name="connsiteX7" fmla="*/ 1464433 w 8939754"/>
              <a:gd name="connsiteY7" fmla="*/ 6646243 h 6766560"/>
              <a:gd name="connsiteX8" fmla="*/ 0 w 8939754"/>
              <a:gd name="connsiteY8" fmla="*/ 3337560 h 6766560"/>
              <a:gd name="connsiteX9" fmla="*/ 1309197 w 8939754"/>
              <a:gd name="connsiteY9" fmla="*/ 176881 h 67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9754" h="6766560">
                <a:moveTo>
                  <a:pt x="1503815" y="0"/>
                </a:moveTo>
                <a:lnTo>
                  <a:pt x="7435940" y="0"/>
                </a:lnTo>
                <a:lnTo>
                  <a:pt x="7630557" y="176881"/>
                </a:lnTo>
                <a:cubicBezTo>
                  <a:pt x="8439446" y="985769"/>
                  <a:pt x="8939754" y="2103238"/>
                  <a:pt x="8939754" y="3337560"/>
                </a:cubicBezTo>
                <a:cubicBezTo>
                  <a:pt x="8939754" y="4649027"/>
                  <a:pt x="8374953" y="5828578"/>
                  <a:pt x="7475321" y="6646243"/>
                </a:cubicBezTo>
                <a:lnTo>
                  <a:pt x="7336423" y="6766560"/>
                </a:lnTo>
                <a:lnTo>
                  <a:pt x="1603331" y="6766560"/>
                </a:lnTo>
                <a:lnTo>
                  <a:pt x="1464433" y="6646243"/>
                </a:lnTo>
                <a:cubicBezTo>
                  <a:pt x="564801" y="5828578"/>
                  <a:pt x="0" y="4649027"/>
                  <a:pt x="0" y="3337560"/>
                </a:cubicBezTo>
                <a:cubicBezTo>
                  <a:pt x="0" y="2103238"/>
                  <a:pt x="500308" y="985769"/>
                  <a:pt x="1309197" y="1768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err="1">
              <a:solidFill>
                <a:schemeClr val="bg1"/>
              </a:solidFill>
              <a:latin typeface="+mj-lt"/>
            </a:endParaRP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00000"/>
              </a:lnSpc>
              <a:spcBef>
                <a:spcPts val="1800"/>
              </a:spcBef>
              <a:spcAft>
                <a:spcPts val="0"/>
              </a:spcAft>
              <a:buFont typeface="Arial" panose="020B0604020202020204" pitchFamily="34" charset="0"/>
              <a:buChar char="​"/>
              <a:defRPr lang="en-US" sz="4000" b="1" kern="100" spc="-100" baseline="0" dirty="0">
                <a:solidFill>
                  <a:schemeClr val="bg1"/>
                </a:solidFill>
                <a:latin typeface="+mj-lt"/>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4" name="Group 22">
            <a:extLst>
              <a:ext uri="{FF2B5EF4-FFF2-40B4-BE49-F238E27FC236}">
                <a16:creationId xmlns:a16="http://schemas.microsoft.com/office/drawing/2014/main" id="{3B4CCB71-68AD-0718-8A33-03A11E377DED}"/>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5" name="Freeform 24">
              <a:extLst>
                <a:ext uri="{FF2B5EF4-FFF2-40B4-BE49-F238E27FC236}">
                  <a16:creationId xmlns:a16="http://schemas.microsoft.com/office/drawing/2014/main" id="{E840A1B5-5401-1215-BC5C-7C2671F7091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6" name="Freeform 25">
              <a:extLst>
                <a:ext uri="{FF2B5EF4-FFF2-40B4-BE49-F238E27FC236}">
                  <a16:creationId xmlns:a16="http://schemas.microsoft.com/office/drawing/2014/main" id="{0C70F11B-7B2B-112B-7C06-EF7BB69848B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7" name="Freeform 26">
              <a:extLst>
                <a:ext uri="{FF2B5EF4-FFF2-40B4-BE49-F238E27FC236}">
                  <a16:creationId xmlns:a16="http://schemas.microsoft.com/office/drawing/2014/main" id="{4E7B86E9-9679-755C-07E3-5DF9FD22DD3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8" name="Freeform 27">
              <a:extLst>
                <a:ext uri="{FF2B5EF4-FFF2-40B4-BE49-F238E27FC236}">
                  <a16:creationId xmlns:a16="http://schemas.microsoft.com/office/drawing/2014/main" id="{2F5FA204-C763-8E9E-E846-A6082DCD86A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 name="TextBox 1">
            <a:extLst>
              <a:ext uri="{FF2B5EF4-FFF2-40B4-BE49-F238E27FC236}">
                <a16:creationId xmlns:a16="http://schemas.microsoft.com/office/drawing/2014/main" id="{BF065B72-C11B-5021-9FBB-D6CCE4FC36DC}"/>
              </a:ext>
            </a:extLst>
          </p:cNvPr>
          <p:cNvSpPr txBox="1"/>
          <p:nvPr userDrawn="1"/>
        </p:nvSpPr>
        <p:spPr>
          <a:xfrm>
            <a:off x="681343" y="6501327"/>
            <a:ext cx="730016" cy="10028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mn-lt"/>
                <a:cs typeface="Arial" panose="020B0604020202020204" pitchFamily="34" charset="0"/>
              </a:rPr>
              <a:t>©</a:t>
            </a:r>
            <a:r>
              <a:rPr lang="en-US" sz="750" kern="100" cap="all" spc="20" baseline="0">
                <a:solidFill>
                  <a:schemeClr val="bg1"/>
                </a:solidFill>
                <a:latin typeface="+mn-lt"/>
                <a:cs typeface="Arial" panose="020B0604020202020204" pitchFamily="34" charset="0"/>
              </a:rPr>
              <a:t>2024 F5</a:t>
            </a:r>
          </a:p>
        </p:txBody>
      </p:sp>
      <p:sp>
        <p:nvSpPr>
          <p:cNvPr id="12" name="TextBox 11">
            <a:extLst>
              <a:ext uri="{FF2B5EF4-FFF2-40B4-BE49-F238E27FC236}">
                <a16:creationId xmlns:a16="http://schemas.microsoft.com/office/drawing/2014/main" id="{07C1433F-0BB2-48AE-9AEC-317565C60E58}"/>
              </a:ext>
            </a:extLst>
          </p:cNvPr>
          <p:cNvSpPr txBox="1"/>
          <p:nvPr userDrawn="1"/>
        </p:nvSpPr>
        <p:spPr>
          <a:xfrm>
            <a:off x="6805" y="6501327"/>
            <a:ext cx="567398" cy="10028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0" kern="100" cap="all" spc="50" smtClean="0">
                <a:solidFill>
                  <a:schemeClr val="bg1"/>
                </a:solidFill>
                <a:latin typeface="+mj-lt"/>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0" kern="100" cap="all" spc="50">
              <a:solidFill>
                <a:schemeClr val="bg1"/>
              </a:solidFill>
              <a:latin typeface="+mj-lt"/>
              <a:cs typeface="Arial" panose="020B0604020202020204" pitchFamily="34" charset="0"/>
            </a:endParaRPr>
          </a:p>
        </p:txBody>
      </p:sp>
      <p:sp>
        <p:nvSpPr>
          <p:cNvPr id="13" name="Footer Placeholder 10">
            <a:extLst>
              <a:ext uri="{FF2B5EF4-FFF2-40B4-BE49-F238E27FC236}">
                <a16:creationId xmlns:a16="http://schemas.microsoft.com/office/drawing/2014/main" id="{06FBB67B-C225-476F-A711-BEFAFEE96C6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5pPr>
              <a:defRPr lang="en-US">
                <a:solidFill>
                  <a:schemeClr val="bg1"/>
                </a:solidFill>
              </a:defRPr>
            </a:lvl5pPr>
          </a:lstStyle>
          <a:p>
            <a:pPr marL="0" lvl="4">
              <a:lnSpc>
                <a:spcPct val="85000"/>
              </a:lnSpc>
              <a:spcBef>
                <a:spcPts val="200"/>
              </a:spcBef>
              <a:spcAft>
                <a:spcPts val="400"/>
              </a:spcAft>
              <a:buClr>
                <a:schemeClr val="accent5"/>
              </a:buClr>
            </a:pPr>
            <a:endParaRPr lang="en-US"/>
          </a:p>
        </p:txBody>
      </p:sp>
      <p:pic>
        <p:nvPicPr>
          <p:cNvPr id="9" name="Picture 8">
            <a:extLst>
              <a:ext uri="{FF2B5EF4-FFF2-40B4-BE49-F238E27FC236}">
                <a16:creationId xmlns:a16="http://schemas.microsoft.com/office/drawing/2014/main" id="{A97E22CE-43CD-FA1C-31B6-3962ABFFC974}"/>
              </a:ext>
            </a:extLst>
          </p:cNvPr>
          <p:cNvPicPr>
            <a:picLocks noChangeAspect="1"/>
          </p:cNvPicPr>
          <p:nvPr userDrawn="1"/>
        </p:nvPicPr>
        <p:blipFill>
          <a:blip r:embed="rId2"/>
          <a:srcRect/>
          <a:stretch/>
        </p:blipFill>
        <p:spPr>
          <a:xfrm>
            <a:off x="0" y="0"/>
            <a:ext cx="12192000" cy="94487"/>
          </a:xfrm>
          <a:prstGeom prst="rect">
            <a:avLst/>
          </a:prstGeom>
        </p:spPr>
      </p:pic>
      <p:sp>
        <p:nvSpPr>
          <p:cNvPr id="17" name="TextBox 16">
            <a:extLst>
              <a:ext uri="{FF2B5EF4-FFF2-40B4-BE49-F238E27FC236}">
                <a16:creationId xmlns:a16="http://schemas.microsoft.com/office/drawing/2014/main" id="{BFD7E949-94C8-CED7-BA45-3BAA1490B002}"/>
              </a:ext>
            </a:extLst>
          </p:cNvPr>
          <p:cNvSpPr txBox="1"/>
          <p:nvPr userDrawn="1"/>
        </p:nvSpPr>
        <p:spPr>
          <a:xfrm>
            <a:off x="13920953" y="107064"/>
            <a:ext cx="1950895" cy="153888"/>
          </a:xfrm>
          <a:prstGeom prst="rect">
            <a:avLst/>
          </a:prstGeom>
          <a:noFill/>
        </p:spPr>
        <p:txBody>
          <a:bodyPr wrap="square" lIns="0" tIns="0" rIns="0" bIns="0" rtlCol="0">
            <a:spAutoFit/>
          </a:bodyPr>
          <a:lstStyle/>
          <a:p>
            <a:pPr>
              <a:spcBef>
                <a:spcPts val="600"/>
              </a:spcBef>
              <a:buSzPct val="100000"/>
            </a:pPr>
            <a:r>
              <a:rPr lang="en-US" sz="1000" b="1"/>
              <a:t>Primary palette</a:t>
            </a:r>
          </a:p>
        </p:txBody>
      </p:sp>
      <p:sp>
        <p:nvSpPr>
          <p:cNvPr id="23" name="TextBox 22">
            <a:extLst>
              <a:ext uri="{FF2B5EF4-FFF2-40B4-BE49-F238E27FC236}">
                <a16:creationId xmlns:a16="http://schemas.microsoft.com/office/drawing/2014/main" id="{9686525F-F67F-BEA7-A16F-B74620E9DB47}"/>
              </a:ext>
            </a:extLst>
          </p:cNvPr>
          <p:cNvSpPr txBox="1"/>
          <p:nvPr userDrawn="1"/>
        </p:nvSpPr>
        <p:spPr>
          <a:xfrm>
            <a:off x="15053447" y="107064"/>
            <a:ext cx="1950895" cy="153888"/>
          </a:xfrm>
          <a:prstGeom prst="rect">
            <a:avLst/>
          </a:prstGeom>
          <a:noFill/>
        </p:spPr>
        <p:txBody>
          <a:bodyPr wrap="square" lIns="0" tIns="0" rIns="0" bIns="0" rtlCol="0">
            <a:spAutoFit/>
          </a:bodyPr>
          <a:lstStyle/>
          <a:p>
            <a:pPr>
              <a:spcBef>
                <a:spcPts val="600"/>
              </a:spcBef>
              <a:buSzPct val="100000"/>
            </a:pPr>
            <a:r>
              <a:rPr lang="en-US" sz="1000" b="1"/>
              <a:t>Secondary palette</a:t>
            </a:r>
          </a:p>
        </p:txBody>
      </p:sp>
      <p:sp>
        <p:nvSpPr>
          <p:cNvPr id="54" name="TextBox 53">
            <a:extLst>
              <a:ext uri="{FF2B5EF4-FFF2-40B4-BE49-F238E27FC236}">
                <a16:creationId xmlns:a16="http://schemas.microsoft.com/office/drawing/2014/main" id="{2488F45E-C1C7-E3C5-3682-1B09D8707DB4}"/>
              </a:ext>
            </a:extLst>
          </p:cNvPr>
          <p:cNvSpPr txBox="1"/>
          <p:nvPr userDrawn="1"/>
        </p:nvSpPr>
        <p:spPr>
          <a:xfrm>
            <a:off x="13920953" y="5707924"/>
            <a:ext cx="1950895" cy="153888"/>
          </a:xfrm>
          <a:prstGeom prst="rect">
            <a:avLst/>
          </a:prstGeom>
          <a:noFill/>
        </p:spPr>
        <p:txBody>
          <a:bodyPr wrap="square" lIns="0" tIns="0" rIns="0" bIns="0" rtlCol="0">
            <a:spAutoFit/>
          </a:bodyPr>
          <a:lstStyle/>
          <a:p>
            <a:pPr>
              <a:spcBef>
                <a:spcPts val="600"/>
              </a:spcBef>
              <a:buSzPct val="100000"/>
            </a:pPr>
            <a:r>
              <a:rPr lang="en-US" sz="1000" b="1"/>
              <a:t>Product Group Colors</a:t>
            </a:r>
          </a:p>
        </p:txBody>
      </p:sp>
      <p:cxnSp>
        <p:nvCxnSpPr>
          <p:cNvPr id="55" name="Straight Connector 54">
            <a:extLst>
              <a:ext uri="{FF2B5EF4-FFF2-40B4-BE49-F238E27FC236}">
                <a16:creationId xmlns:a16="http://schemas.microsoft.com/office/drawing/2014/main" id="{4BC1FFF3-A347-F7E8-A468-02847D9D9ECE}"/>
              </a:ext>
            </a:extLst>
          </p:cNvPr>
          <p:cNvCxnSpPr>
            <a:cxnSpLocks/>
          </p:cNvCxnSpPr>
          <p:nvPr userDrawn="1"/>
        </p:nvCxnSpPr>
        <p:spPr>
          <a:xfrm>
            <a:off x="13920953" y="5583284"/>
            <a:ext cx="31097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7D01709-D65F-192F-C8A6-CF4043408921}"/>
              </a:ext>
            </a:extLst>
          </p:cNvPr>
          <p:cNvCxnSpPr>
            <a:cxnSpLocks/>
          </p:cNvCxnSpPr>
          <p:nvPr userDrawn="1"/>
        </p:nvCxnSpPr>
        <p:spPr>
          <a:xfrm>
            <a:off x="13920953" y="0"/>
            <a:ext cx="9077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003714-37B6-854F-FD73-DB65DAA9B452}"/>
              </a:ext>
            </a:extLst>
          </p:cNvPr>
          <p:cNvCxnSpPr>
            <a:cxnSpLocks/>
          </p:cNvCxnSpPr>
          <p:nvPr userDrawn="1"/>
        </p:nvCxnSpPr>
        <p:spPr>
          <a:xfrm>
            <a:off x="15040681" y="0"/>
            <a:ext cx="19636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8D4C31B9-7EE3-8394-C970-580C15F88BF3}"/>
              </a:ext>
            </a:extLst>
          </p:cNvPr>
          <p:cNvSpPr/>
          <p:nvPr userDrawn="1"/>
        </p:nvSpPr>
        <p:spPr>
          <a:xfrm>
            <a:off x="13959929" y="377353"/>
            <a:ext cx="618392" cy="618392"/>
          </a:xfrm>
          <a:prstGeom prst="ellipse">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3" name="Oval 62">
            <a:extLst>
              <a:ext uri="{FF2B5EF4-FFF2-40B4-BE49-F238E27FC236}">
                <a16:creationId xmlns:a16="http://schemas.microsoft.com/office/drawing/2014/main" id="{5E8FD8E0-7CDA-F91E-B864-7CAE51B99731}"/>
              </a:ext>
            </a:extLst>
          </p:cNvPr>
          <p:cNvSpPr/>
          <p:nvPr userDrawn="1"/>
        </p:nvSpPr>
        <p:spPr>
          <a:xfrm>
            <a:off x="15084675" y="517318"/>
            <a:ext cx="338462" cy="338462"/>
          </a:xfrm>
          <a:prstGeom prst="ellipse">
            <a:avLst/>
          </a:prstGeom>
          <a:solidFill>
            <a:srgbClr val="F7B2B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4" name="Oval 63">
            <a:extLst>
              <a:ext uri="{FF2B5EF4-FFF2-40B4-BE49-F238E27FC236}">
                <a16:creationId xmlns:a16="http://schemas.microsoft.com/office/drawing/2014/main" id="{3805058D-AA0A-0B72-1047-C60CA7D7BE0F}"/>
              </a:ext>
            </a:extLst>
          </p:cNvPr>
          <p:cNvSpPr/>
          <p:nvPr userDrawn="1"/>
        </p:nvSpPr>
        <p:spPr>
          <a:xfrm>
            <a:off x="15584292" y="517318"/>
            <a:ext cx="338462" cy="338462"/>
          </a:xfrm>
          <a:prstGeom prst="ellipse">
            <a:avLst/>
          </a:prstGeom>
          <a:solidFill>
            <a:srgbClr val="F066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5" name="Oval 64">
            <a:extLst>
              <a:ext uri="{FF2B5EF4-FFF2-40B4-BE49-F238E27FC236}">
                <a16:creationId xmlns:a16="http://schemas.microsoft.com/office/drawing/2014/main" id="{C24CDAD4-1A71-76C4-D009-C436A44F4AFB}"/>
              </a:ext>
            </a:extLst>
          </p:cNvPr>
          <p:cNvSpPr/>
          <p:nvPr userDrawn="1"/>
        </p:nvSpPr>
        <p:spPr>
          <a:xfrm>
            <a:off x="16083909" y="517318"/>
            <a:ext cx="338462" cy="338462"/>
          </a:xfrm>
          <a:prstGeom prst="ellipse">
            <a:avLst/>
          </a:prstGeom>
          <a:solidFill>
            <a:srgbClr val="A7002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6" name="Oval 65">
            <a:extLst>
              <a:ext uri="{FF2B5EF4-FFF2-40B4-BE49-F238E27FC236}">
                <a16:creationId xmlns:a16="http://schemas.microsoft.com/office/drawing/2014/main" id="{99D7D274-8175-51DF-9681-A302FBFA2FF4}"/>
              </a:ext>
            </a:extLst>
          </p:cNvPr>
          <p:cNvSpPr/>
          <p:nvPr userDrawn="1"/>
        </p:nvSpPr>
        <p:spPr>
          <a:xfrm>
            <a:off x="16583525" y="517318"/>
            <a:ext cx="338462" cy="338462"/>
          </a:xfrm>
          <a:prstGeom prst="ellipse">
            <a:avLst/>
          </a:prstGeom>
          <a:solidFill>
            <a:srgbClr val="72001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7" name="Oval 66">
            <a:extLst>
              <a:ext uri="{FF2B5EF4-FFF2-40B4-BE49-F238E27FC236}">
                <a16:creationId xmlns:a16="http://schemas.microsoft.com/office/drawing/2014/main" id="{6DE4D2D7-5135-408E-39A6-6F46E995CBA7}"/>
              </a:ext>
            </a:extLst>
          </p:cNvPr>
          <p:cNvSpPr/>
          <p:nvPr userDrawn="1"/>
        </p:nvSpPr>
        <p:spPr>
          <a:xfrm>
            <a:off x="13959929" y="1105714"/>
            <a:ext cx="618392" cy="6183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8" name="Oval 67">
            <a:extLst>
              <a:ext uri="{FF2B5EF4-FFF2-40B4-BE49-F238E27FC236}">
                <a16:creationId xmlns:a16="http://schemas.microsoft.com/office/drawing/2014/main" id="{AB80CB2B-0ACA-620C-9001-86453AF75516}"/>
              </a:ext>
            </a:extLst>
          </p:cNvPr>
          <p:cNvSpPr/>
          <p:nvPr userDrawn="1"/>
        </p:nvSpPr>
        <p:spPr>
          <a:xfrm>
            <a:off x="15084675" y="1245679"/>
            <a:ext cx="338462" cy="338462"/>
          </a:xfrm>
          <a:prstGeom prst="ellipse">
            <a:avLst/>
          </a:prstGeom>
          <a:solidFill>
            <a:srgbClr val="FBE1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69" name="Oval 68">
            <a:extLst>
              <a:ext uri="{FF2B5EF4-FFF2-40B4-BE49-F238E27FC236}">
                <a16:creationId xmlns:a16="http://schemas.microsoft.com/office/drawing/2014/main" id="{1CBA0D2B-C5A0-11E7-FE9A-F50ADFCB16E9}"/>
              </a:ext>
            </a:extLst>
          </p:cNvPr>
          <p:cNvSpPr/>
          <p:nvPr userDrawn="1"/>
        </p:nvSpPr>
        <p:spPr>
          <a:xfrm>
            <a:off x="15584292" y="1245679"/>
            <a:ext cx="338462" cy="338462"/>
          </a:xfrm>
          <a:prstGeom prst="ellipse">
            <a:avLst/>
          </a:prstGeom>
          <a:solidFill>
            <a:srgbClr val="F7C28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0" name="Oval 69">
            <a:extLst>
              <a:ext uri="{FF2B5EF4-FFF2-40B4-BE49-F238E27FC236}">
                <a16:creationId xmlns:a16="http://schemas.microsoft.com/office/drawing/2014/main" id="{BCAC6BBB-6733-48A2-245C-C1292FFD88A7}"/>
              </a:ext>
            </a:extLst>
          </p:cNvPr>
          <p:cNvSpPr/>
          <p:nvPr userDrawn="1"/>
        </p:nvSpPr>
        <p:spPr>
          <a:xfrm>
            <a:off x="16083909" y="1245679"/>
            <a:ext cx="338462" cy="338462"/>
          </a:xfrm>
          <a:prstGeom prst="ellipse">
            <a:avLst/>
          </a:prstGeom>
          <a:solidFill>
            <a:srgbClr val="B274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1" name="Oval 70">
            <a:extLst>
              <a:ext uri="{FF2B5EF4-FFF2-40B4-BE49-F238E27FC236}">
                <a16:creationId xmlns:a16="http://schemas.microsoft.com/office/drawing/2014/main" id="{B5F6168C-FD2B-F368-273D-C49FC303BF7F}"/>
              </a:ext>
            </a:extLst>
          </p:cNvPr>
          <p:cNvSpPr/>
          <p:nvPr userDrawn="1"/>
        </p:nvSpPr>
        <p:spPr>
          <a:xfrm>
            <a:off x="16583525" y="1245679"/>
            <a:ext cx="338462" cy="338462"/>
          </a:xfrm>
          <a:prstGeom prst="ellipse">
            <a:avLst/>
          </a:prstGeom>
          <a:solidFill>
            <a:srgbClr val="794D1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2" name="Oval 71">
            <a:extLst>
              <a:ext uri="{FF2B5EF4-FFF2-40B4-BE49-F238E27FC236}">
                <a16:creationId xmlns:a16="http://schemas.microsoft.com/office/drawing/2014/main" id="{5C31D28E-1826-26A6-27AD-EE22633300F2}"/>
              </a:ext>
            </a:extLst>
          </p:cNvPr>
          <p:cNvSpPr/>
          <p:nvPr userDrawn="1"/>
        </p:nvSpPr>
        <p:spPr>
          <a:xfrm>
            <a:off x="13959929" y="1834075"/>
            <a:ext cx="618392" cy="6183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3" name="Oval 72">
            <a:extLst>
              <a:ext uri="{FF2B5EF4-FFF2-40B4-BE49-F238E27FC236}">
                <a16:creationId xmlns:a16="http://schemas.microsoft.com/office/drawing/2014/main" id="{409685B6-7BCF-605D-6E27-1BF8F0B3A16B}"/>
              </a:ext>
            </a:extLst>
          </p:cNvPr>
          <p:cNvSpPr/>
          <p:nvPr userDrawn="1"/>
        </p:nvSpPr>
        <p:spPr>
          <a:xfrm>
            <a:off x="15084675" y="1974040"/>
            <a:ext cx="338462" cy="338462"/>
          </a:xfrm>
          <a:prstGeom prst="ellipse">
            <a:avLst/>
          </a:prstGeom>
          <a:solidFill>
            <a:srgbClr val="B7C6E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4" name="Oval 73">
            <a:extLst>
              <a:ext uri="{FF2B5EF4-FFF2-40B4-BE49-F238E27FC236}">
                <a16:creationId xmlns:a16="http://schemas.microsoft.com/office/drawing/2014/main" id="{552DC910-CAEA-7D83-95E2-88296BE6D032}"/>
              </a:ext>
            </a:extLst>
          </p:cNvPr>
          <p:cNvSpPr/>
          <p:nvPr userDrawn="1"/>
        </p:nvSpPr>
        <p:spPr>
          <a:xfrm>
            <a:off x="15584292" y="1974040"/>
            <a:ext cx="338462" cy="338462"/>
          </a:xfrm>
          <a:prstGeom prst="ellipse">
            <a:avLst/>
          </a:prstGeom>
          <a:solidFill>
            <a:srgbClr val="6E8D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5" name="Oval 74">
            <a:extLst>
              <a:ext uri="{FF2B5EF4-FFF2-40B4-BE49-F238E27FC236}">
                <a16:creationId xmlns:a16="http://schemas.microsoft.com/office/drawing/2014/main" id="{EBF0067D-2A3C-5024-9E3A-934D8D6E20D4}"/>
              </a:ext>
            </a:extLst>
          </p:cNvPr>
          <p:cNvSpPr/>
          <p:nvPr userDrawn="1"/>
        </p:nvSpPr>
        <p:spPr>
          <a:xfrm>
            <a:off x="16083909" y="1974040"/>
            <a:ext cx="338462" cy="338462"/>
          </a:xfrm>
          <a:prstGeom prst="ellipse">
            <a:avLst/>
          </a:prstGeom>
          <a:solidFill>
            <a:srgbClr val="0B31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6" name="Oval 75">
            <a:extLst>
              <a:ext uri="{FF2B5EF4-FFF2-40B4-BE49-F238E27FC236}">
                <a16:creationId xmlns:a16="http://schemas.microsoft.com/office/drawing/2014/main" id="{22D4F146-C56C-91C5-A06E-E864C5039FDC}"/>
              </a:ext>
            </a:extLst>
          </p:cNvPr>
          <p:cNvSpPr/>
          <p:nvPr userDrawn="1"/>
        </p:nvSpPr>
        <p:spPr>
          <a:xfrm>
            <a:off x="16583525" y="1974040"/>
            <a:ext cx="338462" cy="338462"/>
          </a:xfrm>
          <a:prstGeom prst="ellipse">
            <a:avLst/>
          </a:prstGeom>
          <a:solidFill>
            <a:srgbClr val="07215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7" name="Oval 76">
            <a:extLst>
              <a:ext uri="{FF2B5EF4-FFF2-40B4-BE49-F238E27FC236}">
                <a16:creationId xmlns:a16="http://schemas.microsoft.com/office/drawing/2014/main" id="{4E85FA19-198E-E502-AE2C-542BF99A3494}"/>
              </a:ext>
            </a:extLst>
          </p:cNvPr>
          <p:cNvSpPr/>
          <p:nvPr userDrawn="1"/>
        </p:nvSpPr>
        <p:spPr>
          <a:xfrm>
            <a:off x="13959929" y="2562436"/>
            <a:ext cx="618392" cy="6183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8" name="Oval 77">
            <a:extLst>
              <a:ext uri="{FF2B5EF4-FFF2-40B4-BE49-F238E27FC236}">
                <a16:creationId xmlns:a16="http://schemas.microsoft.com/office/drawing/2014/main" id="{10AD7018-FB38-FF37-D68B-DF368CA24F77}"/>
              </a:ext>
            </a:extLst>
          </p:cNvPr>
          <p:cNvSpPr/>
          <p:nvPr userDrawn="1"/>
        </p:nvSpPr>
        <p:spPr>
          <a:xfrm>
            <a:off x="15084675" y="2702401"/>
            <a:ext cx="338462" cy="338462"/>
          </a:xfrm>
          <a:prstGeom prst="ellipse">
            <a:avLst/>
          </a:prstGeom>
          <a:solidFill>
            <a:srgbClr val="E6BE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79" name="Oval 78">
            <a:extLst>
              <a:ext uri="{FF2B5EF4-FFF2-40B4-BE49-F238E27FC236}">
                <a16:creationId xmlns:a16="http://schemas.microsoft.com/office/drawing/2014/main" id="{CE998990-02AE-B404-8513-AFFC097ACB19}"/>
              </a:ext>
            </a:extLst>
          </p:cNvPr>
          <p:cNvSpPr/>
          <p:nvPr userDrawn="1"/>
        </p:nvSpPr>
        <p:spPr>
          <a:xfrm>
            <a:off x="15584292" y="2702401"/>
            <a:ext cx="338462" cy="338462"/>
          </a:xfrm>
          <a:prstGeom prst="ellipse">
            <a:avLst/>
          </a:prstGeom>
          <a:solidFill>
            <a:srgbClr val="CD7D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0" name="Oval 79">
            <a:extLst>
              <a:ext uri="{FF2B5EF4-FFF2-40B4-BE49-F238E27FC236}">
                <a16:creationId xmlns:a16="http://schemas.microsoft.com/office/drawing/2014/main" id="{F5DB54E3-46B4-FD63-C72D-8607BFEC7244}"/>
              </a:ext>
            </a:extLst>
          </p:cNvPr>
          <p:cNvSpPr/>
          <p:nvPr userDrawn="1"/>
        </p:nvSpPr>
        <p:spPr>
          <a:xfrm>
            <a:off x="16083909" y="2702401"/>
            <a:ext cx="338462" cy="338462"/>
          </a:xfrm>
          <a:prstGeom prst="ellipse">
            <a:avLst/>
          </a:prstGeom>
          <a:solidFill>
            <a:srgbClr val="801D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1" name="Oval 80">
            <a:extLst>
              <a:ext uri="{FF2B5EF4-FFF2-40B4-BE49-F238E27FC236}">
                <a16:creationId xmlns:a16="http://schemas.microsoft.com/office/drawing/2014/main" id="{4AFAFC3A-6870-E933-5580-25DBFA3D275B}"/>
              </a:ext>
            </a:extLst>
          </p:cNvPr>
          <p:cNvSpPr/>
          <p:nvPr userDrawn="1"/>
        </p:nvSpPr>
        <p:spPr>
          <a:xfrm>
            <a:off x="16583525" y="2702401"/>
            <a:ext cx="338462" cy="338462"/>
          </a:xfrm>
          <a:prstGeom prst="ellipse">
            <a:avLst/>
          </a:prstGeom>
          <a:solidFill>
            <a:srgbClr val="5614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2" name="Oval 81">
            <a:extLst>
              <a:ext uri="{FF2B5EF4-FFF2-40B4-BE49-F238E27FC236}">
                <a16:creationId xmlns:a16="http://schemas.microsoft.com/office/drawing/2014/main" id="{E5EA27A1-6E68-816E-AC64-64DCBE9709E4}"/>
              </a:ext>
            </a:extLst>
          </p:cNvPr>
          <p:cNvSpPr/>
          <p:nvPr userDrawn="1"/>
        </p:nvSpPr>
        <p:spPr>
          <a:xfrm>
            <a:off x="13959929" y="3290797"/>
            <a:ext cx="618392" cy="6183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3" name="Oval 82">
            <a:extLst>
              <a:ext uri="{FF2B5EF4-FFF2-40B4-BE49-F238E27FC236}">
                <a16:creationId xmlns:a16="http://schemas.microsoft.com/office/drawing/2014/main" id="{03944E77-C936-F7DB-C2F4-189DDE29FB80}"/>
              </a:ext>
            </a:extLst>
          </p:cNvPr>
          <p:cNvSpPr/>
          <p:nvPr userDrawn="1"/>
        </p:nvSpPr>
        <p:spPr>
          <a:xfrm>
            <a:off x="15084675" y="3430762"/>
            <a:ext cx="338462" cy="338462"/>
          </a:xfrm>
          <a:prstGeom prst="ellipse">
            <a:avLst/>
          </a:prstGeom>
          <a:solidFill>
            <a:srgbClr val="B2DF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4" name="Oval 83">
            <a:extLst>
              <a:ext uri="{FF2B5EF4-FFF2-40B4-BE49-F238E27FC236}">
                <a16:creationId xmlns:a16="http://schemas.microsoft.com/office/drawing/2014/main" id="{076826CB-5C4E-E2B2-2963-443D696859BB}"/>
              </a:ext>
            </a:extLst>
          </p:cNvPr>
          <p:cNvSpPr/>
          <p:nvPr userDrawn="1"/>
        </p:nvSpPr>
        <p:spPr>
          <a:xfrm>
            <a:off x="15584292" y="3430762"/>
            <a:ext cx="338462" cy="338462"/>
          </a:xfrm>
          <a:prstGeom prst="ellipse">
            <a:avLst/>
          </a:prstGeom>
          <a:solidFill>
            <a:srgbClr val="66C0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5" name="Oval 84">
            <a:extLst>
              <a:ext uri="{FF2B5EF4-FFF2-40B4-BE49-F238E27FC236}">
                <a16:creationId xmlns:a16="http://schemas.microsoft.com/office/drawing/2014/main" id="{9707596F-1A77-1EE1-28B2-A26B14279D3D}"/>
              </a:ext>
            </a:extLst>
          </p:cNvPr>
          <p:cNvSpPr/>
          <p:nvPr userDrawn="1"/>
        </p:nvSpPr>
        <p:spPr>
          <a:xfrm>
            <a:off x="16083909" y="3430762"/>
            <a:ext cx="338462" cy="338462"/>
          </a:xfrm>
          <a:prstGeom prst="ellipse">
            <a:avLst/>
          </a:prstGeom>
          <a:solidFill>
            <a:srgbClr val="0071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6" name="Oval 85">
            <a:extLst>
              <a:ext uri="{FF2B5EF4-FFF2-40B4-BE49-F238E27FC236}">
                <a16:creationId xmlns:a16="http://schemas.microsoft.com/office/drawing/2014/main" id="{0842E56A-4017-E225-9888-D613069162F1}"/>
              </a:ext>
            </a:extLst>
          </p:cNvPr>
          <p:cNvSpPr/>
          <p:nvPr userDrawn="1"/>
        </p:nvSpPr>
        <p:spPr>
          <a:xfrm>
            <a:off x="16583525" y="3430762"/>
            <a:ext cx="338462" cy="338462"/>
          </a:xfrm>
          <a:prstGeom prst="ellipse">
            <a:avLst/>
          </a:prstGeom>
          <a:solidFill>
            <a:srgbClr val="004B1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7" name="Oval 86">
            <a:extLst>
              <a:ext uri="{FF2B5EF4-FFF2-40B4-BE49-F238E27FC236}">
                <a16:creationId xmlns:a16="http://schemas.microsoft.com/office/drawing/2014/main" id="{0329AC4F-CC62-FFE8-71A3-A0C084D76A36}"/>
              </a:ext>
            </a:extLst>
          </p:cNvPr>
          <p:cNvSpPr/>
          <p:nvPr userDrawn="1"/>
        </p:nvSpPr>
        <p:spPr>
          <a:xfrm>
            <a:off x="13959929" y="4019158"/>
            <a:ext cx="618392" cy="6183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8" name="Oval 87">
            <a:extLst>
              <a:ext uri="{FF2B5EF4-FFF2-40B4-BE49-F238E27FC236}">
                <a16:creationId xmlns:a16="http://schemas.microsoft.com/office/drawing/2014/main" id="{8E078D34-3093-A2C9-92D4-CAFA490021C6}"/>
              </a:ext>
            </a:extLst>
          </p:cNvPr>
          <p:cNvSpPr/>
          <p:nvPr userDrawn="1"/>
        </p:nvSpPr>
        <p:spPr>
          <a:xfrm>
            <a:off x="15084675" y="4159123"/>
            <a:ext cx="338462" cy="338462"/>
          </a:xfrm>
          <a:prstGeom prst="ellipse">
            <a:avLst/>
          </a:prstGeom>
          <a:solidFill>
            <a:srgbClr val="D0BC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89" name="Oval 88">
            <a:extLst>
              <a:ext uri="{FF2B5EF4-FFF2-40B4-BE49-F238E27FC236}">
                <a16:creationId xmlns:a16="http://schemas.microsoft.com/office/drawing/2014/main" id="{2374A289-0302-1A0E-9B34-3A2EC274A14C}"/>
              </a:ext>
            </a:extLst>
          </p:cNvPr>
          <p:cNvSpPr/>
          <p:nvPr userDrawn="1"/>
        </p:nvSpPr>
        <p:spPr>
          <a:xfrm>
            <a:off x="15584292" y="4159123"/>
            <a:ext cx="338462" cy="338462"/>
          </a:xfrm>
          <a:prstGeom prst="ellipse">
            <a:avLst/>
          </a:prstGeom>
          <a:solidFill>
            <a:srgbClr val="A17AB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0" name="Oval 89">
            <a:extLst>
              <a:ext uri="{FF2B5EF4-FFF2-40B4-BE49-F238E27FC236}">
                <a16:creationId xmlns:a16="http://schemas.microsoft.com/office/drawing/2014/main" id="{65EF8E95-DB6F-47BA-E32D-5676009506FF}"/>
              </a:ext>
            </a:extLst>
          </p:cNvPr>
          <p:cNvSpPr/>
          <p:nvPr userDrawn="1"/>
        </p:nvSpPr>
        <p:spPr>
          <a:xfrm>
            <a:off x="16083909" y="4159123"/>
            <a:ext cx="338462" cy="338462"/>
          </a:xfrm>
          <a:prstGeom prst="ellipse">
            <a:avLst/>
          </a:prstGeom>
          <a:solidFill>
            <a:srgbClr val="38134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1" name="Oval 90">
            <a:extLst>
              <a:ext uri="{FF2B5EF4-FFF2-40B4-BE49-F238E27FC236}">
                <a16:creationId xmlns:a16="http://schemas.microsoft.com/office/drawing/2014/main" id="{AB78EA4D-A7DB-C5C9-F061-ECEA1442ED76}"/>
              </a:ext>
            </a:extLst>
          </p:cNvPr>
          <p:cNvSpPr/>
          <p:nvPr userDrawn="1"/>
        </p:nvSpPr>
        <p:spPr>
          <a:xfrm>
            <a:off x="16583525" y="4159123"/>
            <a:ext cx="338462" cy="338462"/>
          </a:xfrm>
          <a:prstGeom prst="ellipse">
            <a:avLst/>
          </a:prstGeom>
          <a:solidFill>
            <a:srgbClr val="250D3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2" name="Oval 91">
            <a:extLst>
              <a:ext uri="{FF2B5EF4-FFF2-40B4-BE49-F238E27FC236}">
                <a16:creationId xmlns:a16="http://schemas.microsoft.com/office/drawing/2014/main" id="{A364AFC3-6CDF-6D6A-A027-9B999EECC865}"/>
              </a:ext>
            </a:extLst>
          </p:cNvPr>
          <p:cNvSpPr/>
          <p:nvPr userDrawn="1"/>
        </p:nvSpPr>
        <p:spPr>
          <a:xfrm>
            <a:off x="13959929" y="4747520"/>
            <a:ext cx="618392" cy="618392"/>
          </a:xfrm>
          <a:prstGeom prst="ellipse">
            <a:avLst/>
          </a:prstGeom>
          <a:solidFill>
            <a:srgbClr val="007B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3" name="Oval 92">
            <a:extLst>
              <a:ext uri="{FF2B5EF4-FFF2-40B4-BE49-F238E27FC236}">
                <a16:creationId xmlns:a16="http://schemas.microsoft.com/office/drawing/2014/main" id="{2A8AA9FD-D7F5-A4B6-3DBD-6915C31C7599}"/>
              </a:ext>
            </a:extLst>
          </p:cNvPr>
          <p:cNvSpPr/>
          <p:nvPr userDrawn="1"/>
        </p:nvSpPr>
        <p:spPr>
          <a:xfrm>
            <a:off x="15084675" y="4931553"/>
            <a:ext cx="338462" cy="338462"/>
          </a:xfrm>
          <a:prstGeom prst="ellipse">
            <a:avLst/>
          </a:prstGeom>
          <a:solidFill>
            <a:srgbClr val="B2D7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4" name="Oval 93">
            <a:extLst>
              <a:ext uri="{FF2B5EF4-FFF2-40B4-BE49-F238E27FC236}">
                <a16:creationId xmlns:a16="http://schemas.microsoft.com/office/drawing/2014/main" id="{ADAE7902-0D86-ED52-BA89-F46CAF148DC0}"/>
              </a:ext>
            </a:extLst>
          </p:cNvPr>
          <p:cNvSpPr/>
          <p:nvPr userDrawn="1"/>
        </p:nvSpPr>
        <p:spPr>
          <a:xfrm>
            <a:off x="15584292" y="4931553"/>
            <a:ext cx="338462" cy="338462"/>
          </a:xfrm>
          <a:prstGeom prst="ellipse">
            <a:avLst/>
          </a:prstGeom>
          <a:solidFill>
            <a:srgbClr val="66AF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5" name="Oval 94">
            <a:extLst>
              <a:ext uri="{FF2B5EF4-FFF2-40B4-BE49-F238E27FC236}">
                <a16:creationId xmlns:a16="http://schemas.microsoft.com/office/drawing/2014/main" id="{194A936B-D723-6C18-9443-231CE24AE876}"/>
              </a:ext>
            </a:extLst>
          </p:cNvPr>
          <p:cNvSpPr/>
          <p:nvPr userDrawn="1"/>
        </p:nvSpPr>
        <p:spPr>
          <a:xfrm>
            <a:off x="16083909" y="4931553"/>
            <a:ext cx="338462" cy="338462"/>
          </a:xfrm>
          <a:prstGeom prst="ellipse">
            <a:avLst/>
          </a:prstGeom>
          <a:solidFill>
            <a:srgbClr val="005C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96" name="Oval 95">
            <a:extLst>
              <a:ext uri="{FF2B5EF4-FFF2-40B4-BE49-F238E27FC236}">
                <a16:creationId xmlns:a16="http://schemas.microsoft.com/office/drawing/2014/main" id="{DA42CA8B-44BA-3686-C24B-FBA706599BD6}"/>
              </a:ext>
            </a:extLst>
          </p:cNvPr>
          <p:cNvSpPr/>
          <p:nvPr userDrawn="1"/>
        </p:nvSpPr>
        <p:spPr>
          <a:xfrm>
            <a:off x="16583525" y="4931553"/>
            <a:ext cx="338462" cy="338462"/>
          </a:xfrm>
          <a:prstGeom prst="ellipse">
            <a:avLst/>
          </a:prstGeom>
          <a:solidFill>
            <a:srgbClr val="003D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18" name="Rectangle 17">
            <a:extLst>
              <a:ext uri="{FF2B5EF4-FFF2-40B4-BE49-F238E27FC236}">
                <a16:creationId xmlns:a16="http://schemas.microsoft.com/office/drawing/2014/main" id="{CF5B4056-3B15-55A2-9ED8-14E7BA2F5EFA}"/>
              </a:ext>
            </a:extLst>
          </p:cNvPr>
          <p:cNvSpPr/>
          <p:nvPr userDrawn="1"/>
        </p:nvSpPr>
        <p:spPr>
          <a:xfrm>
            <a:off x="14716831" y="6388493"/>
            <a:ext cx="822960" cy="347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Bef>
                <a:spcPts val="200"/>
              </a:spcBef>
              <a:spcAft>
                <a:spcPts val="200"/>
              </a:spcAft>
            </a:pPr>
            <a:r>
              <a:rPr lang="en-US" sz="1000" kern="100">
                <a:solidFill>
                  <a:schemeClr val="tx1"/>
                </a:solidFill>
                <a:latin typeface="+mn-lt"/>
              </a:rPr>
              <a:t>BIG-IP</a:t>
            </a:r>
          </a:p>
        </p:txBody>
      </p:sp>
      <p:sp>
        <p:nvSpPr>
          <p:cNvPr id="19" name="Oval 18">
            <a:extLst>
              <a:ext uri="{FF2B5EF4-FFF2-40B4-BE49-F238E27FC236}">
                <a16:creationId xmlns:a16="http://schemas.microsoft.com/office/drawing/2014/main" id="{6785A9B4-7C29-AA6F-29CA-A4ABCE38BAB4}"/>
              </a:ext>
            </a:extLst>
          </p:cNvPr>
          <p:cNvSpPr/>
          <p:nvPr userDrawn="1"/>
        </p:nvSpPr>
        <p:spPr>
          <a:xfrm>
            <a:off x="14804987" y="6024739"/>
            <a:ext cx="338462" cy="338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20" name="Rectangle 19">
            <a:extLst>
              <a:ext uri="{FF2B5EF4-FFF2-40B4-BE49-F238E27FC236}">
                <a16:creationId xmlns:a16="http://schemas.microsoft.com/office/drawing/2014/main" id="{C3DF7E93-A40F-A33A-E10C-8827EE2B361A}"/>
              </a:ext>
            </a:extLst>
          </p:cNvPr>
          <p:cNvSpPr/>
          <p:nvPr userDrawn="1"/>
        </p:nvSpPr>
        <p:spPr>
          <a:xfrm>
            <a:off x="13843869" y="6388493"/>
            <a:ext cx="822960" cy="347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Bef>
                <a:spcPts val="200"/>
              </a:spcBef>
              <a:spcAft>
                <a:spcPts val="200"/>
              </a:spcAft>
            </a:pPr>
            <a:r>
              <a:rPr lang="en-US" sz="1000" kern="100">
                <a:solidFill>
                  <a:schemeClr val="tx1"/>
                </a:solidFill>
                <a:latin typeface="+mn-lt"/>
              </a:rPr>
              <a:t>Distributed Cloud</a:t>
            </a:r>
          </a:p>
        </p:txBody>
      </p:sp>
      <p:sp>
        <p:nvSpPr>
          <p:cNvPr id="21" name="Rectangle 20">
            <a:extLst>
              <a:ext uri="{FF2B5EF4-FFF2-40B4-BE49-F238E27FC236}">
                <a16:creationId xmlns:a16="http://schemas.microsoft.com/office/drawing/2014/main" id="{3E8DF478-09C4-152A-7C77-A2C9A0B2C77D}"/>
              </a:ext>
            </a:extLst>
          </p:cNvPr>
          <p:cNvSpPr/>
          <p:nvPr userDrawn="1"/>
        </p:nvSpPr>
        <p:spPr>
          <a:xfrm>
            <a:off x="15568415" y="6388493"/>
            <a:ext cx="914400" cy="347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Bef>
                <a:spcPts val="200"/>
              </a:spcBef>
              <a:spcAft>
                <a:spcPts val="200"/>
              </a:spcAft>
            </a:pPr>
            <a:r>
              <a:rPr lang="en-US" sz="1000" kern="100">
                <a:solidFill>
                  <a:schemeClr val="tx1"/>
                </a:solidFill>
                <a:latin typeface="+mn-lt"/>
              </a:rPr>
              <a:t>BIG-IP Next</a:t>
            </a:r>
          </a:p>
        </p:txBody>
      </p:sp>
      <p:sp>
        <p:nvSpPr>
          <p:cNvPr id="22" name="Oval 21">
            <a:extLst>
              <a:ext uri="{FF2B5EF4-FFF2-40B4-BE49-F238E27FC236}">
                <a16:creationId xmlns:a16="http://schemas.microsoft.com/office/drawing/2014/main" id="{CE6A0C05-551F-89D2-B885-DD0B093110F0}"/>
              </a:ext>
            </a:extLst>
          </p:cNvPr>
          <p:cNvSpPr/>
          <p:nvPr userDrawn="1"/>
        </p:nvSpPr>
        <p:spPr>
          <a:xfrm>
            <a:off x="13916887" y="6024739"/>
            <a:ext cx="338462" cy="3384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24" name="Oval 23">
            <a:extLst>
              <a:ext uri="{FF2B5EF4-FFF2-40B4-BE49-F238E27FC236}">
                <a16:creationId xmlns:a16="http://schemas.microsoft.com/office/drawing/2014/main" id="{DC60EA30-836C-6966-309A-C3A0EDE27760}"/>
              </a:ext>
            </a:extLst>
          </p:cNvPr>
          <p:cNvSpPr/>
          <p:nvPr userDrawn="1"/>
        </p:nvSpPr>
        <p:spPr>
          <a:xfrm>
            <a:off x="15702617" y="6024739"/>
            <a:ext cx="338462" cy="3384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
        <p:nvSpPr>
          <p:cNvPr id="25" name="Rectangle 24">
            <a:extLst>
              <a:ext uri="{FF2B5EF4-FFF2-40B4-BE49-F238E27FC236}">
                <a16:creationId xmlns:a16="http://schemas.microsoft.com/office/drawing/2014/main" id="{02A66F7C-8318-AAE6-7D4B-A0836D14745A}"/>
              </a:ext>
            </a:extLst>
          </p:cNvPr>
          <p:cNvSpPr/>
          <p:nvPr userDrawn="1"/>
        </p:nvSpPr>
        <p:spPr>
          <a:xfrm>
            <a:off x="16491659" y="6388493"/>
            <a:ext cx="822960" cy="347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Bef>
                <a:spcPts val="200"/>
              </a:spcBef>
              <a:spcAft>
                <a:spcPts val="200"/>
              </a:spcAft>
            </a:pPr>
            <a:r>
              <a:rPr lang="en-US" sz="1000" kern="100">
                <a:solidFill>
                  <a:schemeClr val="tx1"/>
                </a:solidFill>
                <a:latin typeface="+mn-lt"/>
              </a:rPr>
              <a:t>NGINX </a:t>
            </a:r>
          </a:p>
        </p:txBody>
      </p:sp>
      <p:sp>
        <p:nvSpPr>
          <p:cNvPr id="26" name="Oval 25">
            <a:extLst>
              <a:ext uri="{FF2B5EF4-FFF2-40B4-BE49-F238E27FC236}">
                <a16:creationId xmlns:a16="http://schemas.microsoft.com/office/drawing/2014/main" id="{8E2E61BE-16FD-D8C7-4398-64E5A0165FCA}"/>
              </a:ext>
            </a:extLst>
          </p:cNvPr>
          <p:cNvSpPr/>
          <p:nvPr userDrawn="1"/>
        </p:nvSpPr>
        <p:spPr>
          <a:xfrm>
            <a:off x="16590717" y="6024739"/>
            <a:ext cx="338462" cy="3384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a:p>
        </p:txBody>
      </p:sp>
    </p:spTree>
    <p:extLst>
      <p:ext uri="{BB962C8B-B14F-4D97-AF65-F5344CB8AC3E}">
        <p14:creationId xmlns:p14="http://schemas.microsoft.com/office/powerpoint/2010/main" val="35318111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7C47742A-259D-4716-AE5E-1149FBA060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42C69EFD-13B9-4F32-8951-2716108A9B0A}"/>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CDFD7902-75E6-4284-B2D1-DACA33F78B22}"/>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270F482F-1ED7-4D09-85FC-A4B6B1D0035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283875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a:extLst>
                <a:ext uri="{FF2B5EF4-FFF2-40B4-BE49-F238E27FC236}">
                  <a16:creationId xmlns:a16="http://schemas.microsoft.com/office/drawing/2014/main" id="{2BE7D59A-96D7-4866-97B3-1E01EA377633}"/>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D40889E3-2864-495F-A1BC-AAD592864E71}"/>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811A214B-B1E2-4587-AE79-1889469D21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spTree>
    <p:extLst>
      <p:ext uri="{BB962C8B-B14F-4D97-AF65-F5344CB8AC3E}">
        <p14:creationId xmlns:p14="http://schemas.microsoft.com/office/powerpoint/2010/main" val="39050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1_Title Slide: Deep Lake">
    <p:bg>
      <p:bgPr>
        <a:solidFill>
          <a:schemeClr val="tx1"/>
        </a:solidFill>
        <a:effectLst/>
      </p:bgPr>
    </p:bg>
    <p:spTree>
      <p:nvGrpSpPr>
        <p:cNvPr id="1" name=""/>
        <p:cNvGrpSpPr/>
        <p:nvPr/>
      </p:nvGrpSpPr>
      <p:grpSpPr>
        <a:xfrm>
          <a:off x="0" y="0"/>
          <a:ext cx="0" cy="0"/>
          <a:chOff x="0" y="0"/>
          <a:chExt cx="0" cy="0"/>
        </a:xfrm>
      </p:grpSpPr>
      <p:pic>
        <p:nvPicPr>
          <p:cNvPr id="23" name="Picture 22" descr="A picture containing food&#10;&#10;Description automatically generated">
            <a:extLst>
              <a:ext uri="{FF2B5EF4-FFF2-40B4-BE49-F238E27FC236}">
                <a16:creationId xmlns:a16="http://schemas.microsoft.com/office/drawing/2014/main" id="{797D71B4-2D65-5A4A-B78D-E2DF9E00BA5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1736"/>
          <a:stretch/>
        </p:blipFill>
        <p:spPr>
          <a:xfrm>
            <a:off x="7916829" y="457202"/>
            <a:ext cx="4275172" cy="5943596"/>
          </a:xfrm>
          <a:prstGeom prst="rect">
            <a:avLst/>
          </a:prstGeom>
        </p:spPr>
      </p:pic>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a:extLst>
                <a:ext uri="{FF2B5EF4-FFF2-40B4-BE49-F238E27FC236}">
                  <a16:creationId xmlns:a16="http://schemas.microsoft.com/office/drawing/2014/main" id="{2BE7D59A-96D7-4866-97B3-1E01EA377633}"/>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D40889E3-2864-495F-A1BC-AAD592864E71}"/>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811A214B-B1E2-4587-AE79-1889469D21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a:extLst>
              <a:ext uri="{FF2B5EF4-FFF2-40B4-BE49-F238E27FC236}">
                <a16:creationId xmlns:a16="http://schemas.microsoft.com/office/drawing/2014/main" id="{AA5DF76E-9BB4-AA4D-8AA2-00B8B1E382EF}"/>
              </a:ext>
            </a:extLst>
          </p:cNvPr>
          <p:cNvPicPr>
            <a:picLocks noChangeAspect="1"/>
          </p:cNvPicPr>
          <p:nvPr/>
        </p:nvPicPr>
        <p:blipFill>
          <a:blip r:embed="rId3"/>
          <a:stretch>
            <a:fillRect/>
          </a:stretch>
        </p:blipFill>
        <p:spPr>
          <a:xfrm>
            <a:off x="457200" y="6217920"/>
            <a:ext cx="914400" cy="362276"/>
          </a:xfrm>
          <a:prstGeom prst="rect">
            <a:avLst/>
          </a:prstGeom>
        </p:spPr>
      </p:pic>
    </p:spTree>
    <p:extLst>
      <p:ext uri="{BB962C8B-B14F-4D97-AF65-F5344CB8AC3E}">
        <p14:creationId xmlns:p14="http://schemas.microsoft.com/office/powerpoint/2010/main" val="279017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image" Target="../media/image10.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theme" Target="../theme/theme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image" Target="../media/image1.pn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3.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2022 F5</a:t>
            </a:r>
          </a:p>
        </p:txBody>
      </p:sp>
      <p:sp>
        <p:nvSpPr>
          <p:cNvPr id="8" name="TextBox 7">
            <a:extLst>
              <a:ext uri="{FF2B5EF4-FFF2-40B4-BE49-F238E27FC236}">
                <a16:creationId xmlns:a16="http://schemas.microsoft.com/office/drawing/2014/main" id="{7CFC7C42-B2DD-4FEE-B3DC-79EBB56C4AAB}"/>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p:nvPicPr>
        <p:blipFill>
          <a:blip r:embed="rId51"/>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a:p>
        </p:txBody>
      </p:sp>
    </p:spTree>
    <p:extLst>
      <p:ext uri="{BB962C8B-B14F-4D97-AF65-F5344CB8AC3E}">
        <p14:creationId xmlns:p14="http://schemas.microsoft.com/office/powerpoint/2010/main" val="1957444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2024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userDrawn="1"/>
        </p:nvPicPr>
        <p:blipFill>
          <a:blip r:embed="rId49" cstate="hqprint">
            <a:extLst>
              <a:ext uri="{28A0092B-C50C-407E-A947-70E740481C1C}">
                <a14:useLocalDpi xmlns:a14="http://schemas.microsoft.com/office/drawing/2010/main"/>
              </a:ext>
            </a:extLst>
          </a:blip>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pic>
        <p:nvPicPr>
          <p:cNvPr id="17" name="Picture 16">
            <a:extLst>
              <a:ext uri="{FF2B5EF4-FFF2-40B4-BE49-F238E27FC236}">
                <a16:creationId xmlns:a16="http://schemas.microsoft.com/office/drawing/2014/main" id="{6EDAC693-F262-74C0-BE46-1B603B4939E4}"/>
              </a:ext>
            </a:extLst>
          </p:cNvPr>
          <p:cNvPicPr>
            <a:picLocks noChangeAspect="1"/>
          </p:cNvPicPr>
          <p:nvPr userDrawn="1"/>
        </p:nvPicPr>
        <p:blipFill>
          <a:blip r:embed="rId50"/>
          <a:stretch>
            <a:fillRect/>
          </a:stretch>
        </p:blipFill>
        <p:spPr>
          <a:xfrm>
            <a:off x="0" y="0"/>
            <a:ext cx="12192000" cy="94488"/>
          </a:xfrm>
          <a:prstGeom prst="rect">
            <a:avLst/>
          </a:prstGeom>
        </p:spPr>
      </p:pic>
    </p:spTree>
    <p:extLst>
      <p:ext uri="{BB962C8B-B14F-4D97-AF65-F5344CB8AC3E}">
        <p14:creationId xmlns:p14="http://schemas.microsoft.com/office/powerpoint/2010/main" val="137674868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808" r:id="rId47"/>
  </p:sldLayoutIdLs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2022 F5</a:t>
            </a:r>
          </a:p>
        </p:txBody>
      </p:sp>
      <p:sp>
        <p:nvSpPr>
          <p:cNvPr id="8" name="TextBox 7">
            <a:extLst>
              <a:ext uri="{FF2B5EF4-FFF2-40B4-BE49-F238E27FC236}">
                <a16:creationId xmlns:a16="http://schemas.microsoft.com/office/drawing/2014/main" id="{7CFC7C42-B2DD-4FEE-B3DC-79EBB56C4AAB}"/>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p:nvPicPr>
        <p:blipFill>
          <a:blip r:embed="rId52"/>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67115989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9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9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9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9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5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clouddocs.f5.com/products/extensions/f5-appsvcs-extension/latest/" TargetMode="External"/><Relationship Id="rId3" Type="http://schemas.openxmlformats.org/officeDocument/2006/relationships/hyperlink" Target="https://opentelemetry.io/docs/" TargetMode="External"/><Relationship Id="rId7" Type="http://schemas.openxmlformats.org/officeDocument/2006/relationships/hyperlink" Target="https://clouddocs.f5.com/products/extensions/f5-telemetry-streaming/latest/" TargetMode="External"/><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hyperlink" Target="https://clouddocs.f5.com/products/extensions/f5-telemetry-streaming/latest/troubleshooting.html" TargetMode="External"/><Relationship Id="rId5" Type="http://schemas.openxmlformats.org/officeDocument/2006/relationships/hyperlink" Target="https://github.com/open-telemetry/opentelemetry-collector-contrib" TargetMode="External"/><Relationship Id="rId4" Type="http://schemas.openxmlformats.org/officeDocument/2006/relationships/hyperlink" Target="https://opentelemetry.io/docs/collector/" TargetMode="External"/><Relationship Id="rId9" Type="http://schemas.openxmlformats.org/officeDocument/2006/relationships/hyperlink" Target="https://docs.nginx.com/nginx/admin-guide/dynamic-modules/opentelemetr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urvey.qualtrics.com/jfe/form/SV_80ubqyj3VEVFUY6?program=BINK-9-23&amp;fy-quarter=FY25-Q4" TargetMode="External"/><Relationship Id="rId2" Type="http://schemas.openxmlformats.org/officeDocument/2006/relationships/hyperlink" Target="https://survey.qualtrics.com/jfe/form/SV_80ubqyj3VEVFUY6?program=OTEL&amp;fy-quarter=FY25-Q4" TargetMode="External"/><Relationship Id="rId1" Type="http://schemas.openxmlformats.org/officeDocument/2006/relationships/slideLayout" Target="../slideLayouts/slideLayout96.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hyperlink" Target="mailto:e.jimenez@f5.com" TargetMode="External"/><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481D-B33E-5540-9B22-940C8C75E877}"/>
              </a:ext>
            </a:extLst>
          </p:cNvPr>
          <p:cNvSpPr>
            <a:spLocks noGrp="1"/>
          </p:cNvSpPr>
          <p:nvPr>
            <p:ph type="ctrTitle"/>
          </p:nvPr>
        </p:nvSpPr>
        <p:spPr>
          <a:xfrm>
            <a:off x="393590" y="1540565"/>
            <a:ext cx="10277061" cy="2446038"/>
          </a:xfrm>
        </p:spPr>
        <p:txBody>
          <a:bodyPr/>
          <a:lstStyle/>
          <a:p>
            <a:r>
              <a:rPr lang="en-US" sz="3600"/>
              <a:t>Test Drive Labs</a:t>
            </a:r>
            <a:br>
              <a:rPr lang="en-US"/>
            </a:br>
            <a:r>
              <a:rPr lang="en-US" sz="3600"/>
              <a:t>An Introduction to Open Telemetry with F5 BIG-IP and NGINX Plus</a:t>
            </a:r>
            <a:br>
              <a:rPr lang="en-US" sz="3600"/>
            </a:br>
            <a:endParaRPr lang="en-US" sz="3600"/>
          </a:p>
        </p:txBody>
      </p:sp>
      <p:sp>
        <p:nvSpPr>
          <p:cNvPr id="3" name="Text Placeholder 2">
            <a:extLst>
              <a:ext uri="{FF2B5EF4-FFF2-40B4-BE49-F238E27FC236}">
                <a16:creationId xmlns:a16="http://schemas.microsoft.com/office/drawing/2014/main" id="{C0287738-B02A-F945-BF52-461B75C94035}"/>
              </a:ext>
            </a:extLst>
          </p:cNvPr>
          <p:cNvSpPr>
            <a:spLocks noGrp="1"/>
          </p:cNvSpPr>
          <p:nvPr>
            <p:ph type="body" sz="quarter" idx="11"/>
          </p:nvPr>
        </p:nvSpPr>
        <p:spPr>
          <a:xfrm>
            <a:off x="393590" y="3986603"/>
            <a:ext cx="7970362" cy="1774825"/>
          </a:xfrm>
        </p:spPr>
        <p:txBody>
          <a:bodyPr vert="horz" lIns="0" tIns="45720" rIns="91440" bIns="45720" rtlCol="0" anchor="t">
            <a:normAutofit/>
          </a:bodyPr>
          <a:lstStyle/>
          <a:p>
            <a:pPr lvl="1"/>
            <a:r>
              <a:rPr lang="en-US">
                <a:latin typeface="Arial"/>
                <a:cs typeface="Arial"/>
              </a:rPr>
              <a:t>F5 Business Development</a:t>
            </a:r>
          </a:p>
          <a:p>
            <a:r>
              <a:rPr lang="en-US">
                <a:latin typeface="Arial"/>
                <a:cs typeface="Arial"/>
              </a:rPr>
              <a:t>Tuesday, September 30, 2025</a:t>
            </a:r>
          </a:p>
        </p:txBody>
      </p:sp>
    </p:spTree>
    <p:extLst>
      <p:ext uri="{BB962C8B-B14F-4D97-AF65-F5344CB8AC3E}">
        <p14:creationId xmlns:p14="http://schemas.microsoft.com/office/powerpoint/2010/main" val="204159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6A6764-C6A1-B242-D9ED-615B790758CF}"/>
              </a:ext>
            </a:extLst>
          </p:cNvPr>
          <p:cNvSpPr/>
          <p:nvPr/>
        </p:nvSpPr>
        <p:spPr>
          <a:xfrm>
            <a:off x="9316995" y="1136822"/>
            <a:ext cx="1210962" cy="557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2" name="Text Placeholder 1">
            <a:extLst>
              <a:ext uri="{FF2B5EF4-FFF2-40B4-BE49-F238E27FC236}">
                <a16:creationId xmlns:a16="http://schemas.microsoft.com/office/drawing/2014/main" id="{B4241734-B3E8-E0AA-6C48-432ABABE1834}"/>
              </a:ext>
            </a:extLst>
          </p:cNvPr>
          <p:cNvSpPr>
            <a:spLocks noGrp="1"/>
          </p:cNvSpPr>
          <p:nvPr>
            <p:ph type="body" sz="quarter" idx="17"/>
          </p:nvPr>
        </p:nvSpPr>
        <p:spPr/>
        <p:txBody>
          <a:bodyPr/>
          <a:lstStyle/>
          <a:p>
            <a:r>
              <a:rPr lang="en-US"/>
              <a:t>Verify your deployments are starting</a:t>
            </a:r>
          </a:p>
        </p:txBody>
      </p:sp>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a:t>Logging in to the course </a:t>
            </a:r>
          </a:p>
        </p:txBody>
      </p:sp>
      <p:pic>
        <p:nvPicPr>
          <p:cNvPr id="5" name="Picture 4" descr="A screenshot of a computer&#10;&#10;AI-generated content may be incorrect.">
            <a:extLst>
              <a:ext uri="{FF2B5EF4-FFF2-40B4-BE49-F238E27FC236}">
                <a16:creationId xmlns:a16="http://schemas.microsoft.com/office/drawing/2014/main" id="{8136D077-DAF9-7480-D1F9-5EE81F8D2790}"/>
              </a:ext>
            </a:extLst>
          </p:cNvPr>
          <p:cNvPicPr>
            <a:picLocks noChangeAspect="1"/>
          </p:cNvPicPr>
          <p:nvPr/>
        </p:nvPicPr>
        <p:blipFill>
          <a:blip r:embed="rId2"/>
          <a:stretch>
            <a:fillRect/>
          </a:stretch>
        </p:blipFill>
        <p:spPr>
          <a:xfrm>
            <a:off x="759645" y="1448685"/>
            <a:ext cx="10672709" cy="4539033"/>
          </a:xfrm>
          <a:prstGeom prst="rect">
            <a:avLst/>
          </a:prstGeom>
        </p:spPr>
      </p:pic>
    </p:spTree>
    <p:extLst>
      <p:ext uri="{BB962C8B-B14F-4D97-AF65-F5344CB8AC3E}">
        <p14:creationId xmlns:p14="http://schemas.microsoft.com/office/powerpoint/2010/main" val="162523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48671-C695-428B-AE2B-7BCCC1F8A1A0}"/>
              </a:ext>
            </a:extLst>
          </p:cNvPr>
          <p:cNvSpPr>
            <a:spLocks noGrp="1"/>
          </p:cNvSpPr>
          <p:nvPr>
            <p:ph type="title"/>
          </p:nvPr>
        </p:nvSpPr>
        <p:spPr/>
        <p:txBody>
          <a:bodyPr/>
          <a:lstStyle/>
          <a:p>
            <a:r>
              <a:rPr lang="en-US"/>
              <a:t>Agenda</a:t>
            </a:r>
          </a:p>
        </p:txBody>
      </p:sp>
      <p:graphicFrame>
        <p:nvGraphicFramePr>
          <p:cNvPr id="12" name="Table 2">
            <a:extLst>
              <a:ext uri="{FF2B5EF4-FFF2-40B4-BE49-F238E27FC236}">
                <a16:creationId xmlns:a16="http://schemas.microsoft.com/office/drawing/2014/main" id="{71713068-4BD5-4D6D-8DB2-E912A2C1E271}"/>
              </a:ext>
            </a:extLst>
          </p:cNvPr>
          <p:cNvGraphicFramePr>
            <a:graphicFrameLocks noGrp="1"/>
          </p:cNvGraphicFramePr>
          <p:nvPr>
            <p:extLst>
              <p:ext uri="{D42A27DB-BD31-4B8C-83A1-F6EECF244321}">
                <p14:modId xmlns:p14="http://schemas.microsoft.com/office/powerpoint/2010/main" val="3521629234"/>
              </p:ext>
            </p:extLst>
          </p:nvPr>
        </p:nvGraphicFramePr>
        <p:xfrm>
          <a:off x="634964" y="1607489"/>
          <a:ext cx="5412863" cy="4101289"/>
        </p:xfrm>
        <a:graphic>
          <a:graphicData uri="http://schemas.openxmlformats.org/drawingml/2006/table">
            <a:tbl>
              <a:tblPr>
                <a:tableStyleId>{5C22544A-7EE6-4342-B048-85BDC9FD1C3A}</a:tableStyleId>
              </a:tblPr>
              <a:tblGrid>
                <a:gridCol w="5412863">
                  <a:extLst>
                    <a:ext uri="{9D8B030D-6E8A-4147-A177-3AD203B41FA5}">
                      <a16:colId xmlns:a16="http://schemas.microsoft.com/office/drawing/2014/main" val="4191562579"/>
                    </a:ext>
                  </a:extLst>
                </a:gridCol>
              </a:tblGrid>
              <a:tr h="656089">
                <a:tc>
                  <a:txBody>
                    <a:bodyPr/>
                    <a:lstStyle/>
                    <a:p>
                      <a:pPr marL="285750" indent="-285750" algn="l" defTabSz="914400" rtl="0" eaLnBrk="1" latinLnBrk="0" hangingPunct="1">
                        <a:lnSpc>
                          <a:spcPct val="113000"/>
                        </a:lnSpc>
                        <a:buFont typeface="Arial" panose="020B0604020202020204" pitchFamily="34" charset="0"/>
                        <a:buChar char="•"/>
                      </a:pPr>
                      <a:r>
                        <a:rPr lang="en-US" sz="1800" b="0" i="0" kern="1200">
                          <a:solidFill>
                            <a:schemeClr val="dk1"/>
                          </a:solidFill>
                          <a:effectLst/>
                          <a:latin typeface="+mn-lt"/>
                          <a:ea typeface="+mn-ea"/>
                          <a:cs typeface="+mn-cs"/>
                        </a:rPr>
                        <a:t>Open Telemetry Primer</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012648394"/>
                  </a:ext>
                </a:extLst>
              </a:tr>
              <a:tr h="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a:solidFill>
                            <a:schemeClr val="dk1"/>
                          </a:solidFill>
                          <a:effectLst/>
                          <a:latin typeface="+mn-lt"/>
                          <a:ea typeface="+mn-ea"/>
                          <a:cs typeface="+mn-cs"/>
                        </a:rPr>
                        <a:t>Lab1 – App instrumentation walk-through and troubleshooting</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043233216"/>
                  </a:ext>
                </a:extLst>
              </a:tr>
              <a:tr h="65608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a:solidFill>
                            <a:schemeClr val="dk1"/>
                          </a:solidFill>
                          <a:effectLst/>
                          <a:latin typeface="+mn-lt"/>
                          <a:ea typeface="+mn-ea"/>
                          <a:cs typeface="+mn-cs"/>
                        </a:rPr>
                        <a:t>Lab2 – Exporting NGINX Plus traces and metrics using Open Telemetry</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732139115"/>
                  </a:ext>
                </a:extLst>
              </a:tr>
              <a:tr h="656089">
                <a:tc>
                  <a:txBody>
                    <a:bodyPr/>
                    <a:lstStyle/>
                    <a:p>
                      <a:pPr marL="285750" marR="0" lvl="0" indent="-285750" algn="l" defTabSz="914400" rtl="0" eaLnBrk="1" fontAlgn="auto" latinLnBrk="0" hangingPunct="1">
                        <a:lnSpc>
                          <a:spcPct val="113000"/>
                        </a:lnSpc>
                        <a:spcBef>
                          <a:spcPts val="0"/>
                        </a:spcBef>
                        <a:spcAft>
                          <a:spcPts val="0"/>
                        </a:spcAft>
                        <a:buClrTx/>
                        <a:buSzTx/>
                        <a:buFont typeface="Arial" panose="020B0604020202020204" pitchFamily="34" charset="0"/>
                        <a:buChar char="•"/>
                        <a:tabLst/>
                        <a:defRPr/>
                      </a:pPr>
                      <a:r>
                        <a:rPr lang="en-US" sz="1800" b="0" i="0" kern="1200">
                          <a:solidFill>
                            <a:schemeClr val="dk1"/>
                          </a:solidFill>
                          <a:effectLst/>
                          <a:latin typeface="+mn-lt"/>
                          <a:ea typeface="+mn-ea"/>
                          <a:cs typeface="+mn-cs"/>
                        </a:rPr>
                        <a:t>Lab3 – Exporting BIG-IP metrics using the Open Telemetry  TS consumer</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974387654"/>
                  </a:ext>
                </a:extLst>
              </a:tr>
              <a:tr h="656089">
                <a:tc>
                  <a:txBody>
                    <a:bodyPr/>
                    <a:lstStyle/>
                    <a:p>
                      <a:pPr marL="285750" indent="-285750" algn="l" defTabSz="914400" rtl="0" eaLnBrk="1" latinLnBrk="0" hangingPunct="1">
                        <a:lnSpc>
                          <a:spcPct val="113000"/>
                        </a:lnSpc>
                        <a:buFont typeface="Arial" panose="020B0604020202020204" pitchFamily="34" charset="0"/>
                        <a:buChar char="•"/>
                      </a:pPr>
                      <a:r>
                        <a:rPr lang="en-US" sz="1800" b="0" i="0" kern="1200">
                          <a:solidFill>
                            <a:schemeClr val="dk1"/>
                          </a:solidFill>
                          <a:effectLst/>
                          <a:latin typeface="+mn-lt"/>
                          <a:ea typeface="+mn-ea"/>
                          <a:cs typeface="+mn-cs"/>
                        </a:rPr>
                        <a:t>Q &amp; A</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662364909"/>
                  </a:ext>
                </a:extLst>
              </a:tr>
            </a:tbl>
          </a:graphicData>
        </a:graphic>
      </p:graphicFrame>
      <p:sp>
        <p:nvSpPr>
          <p:cNvPr id="22" name="Rectangle 21">
            <a:extLst>
              <a:ext uri="{FF2B5EF4-FFF2-40B4-BE49-F238E27FC236}">
                <a16:creationId xmlns:a16="http://schemas.microsoft.com/office/drawing/2014/main" id="{1868A4F9-2107-B499-CDD2-DF56D9EEC8A5}"/>
              </a:ext>
            </a:extLst>
          </p:cNvPr>
          <p:cNvSpPr/>
          <p:nvPr/>
        </p:nvSpPr>
        <p:spPr>
          <a:xfrm>
            <a:off x="6096000" y="84083"/>
            <a:ext cx="6096000" cy="6773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pic>
        <p:nvPicPr>
          <p:cNvPr id="112" name="Picture 111">
            <a:extLst>
              <a:ext uri="{FF2B5EF4-FFF2-40B4-BE49-F238E27FC236}">
                <a16:creationId xmlns:a16="http://schemas.microsoft.com/office/drawing/2014/main" id="{1FECEE02-BAF7-3A39-B5B0-727571182D23}"/>
              </a:ext>
            </a:extLst>
          </p:cNvPr>
          <p:cNvPicPr>
            <a:picLocks noChangeAspect="1"/>
          </p:cNvPicPr>
          <p:nvPr/>
        </p:nvPicPr>
        <p:blipFill rotWithShape="1">
          <a:blip r:embed="rId2"/>
          <a:srcRect l="636" t="739" r="2400" b="488"/>
          <a:stretch/>
        </p:blipFill>
        <p:spPr>
          <a:xfrm>
            <a:off x="6096000" y="84083"/>
            <a:ext cx="6082450" cy="6773917"/>
          </a:xfrm>
          <a:prstGeom prst="rect">
            <a:avLst/>
          </a:prstGeom>
        </p:spPr>
      </p:pic>
    </p:spTree>
    <p:extLst>
      <p:ext uri="{BB962C8B-B14F-4D97-AF65-F5344CB8AC3E}">
        <p14:creationId xmlns:p14="http://schemas.microsoft.com/office/powerpoint/2010/main" val="295261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b="1"/>
              <a:t>The Three Pillars of Observability</a:t>
            </a:r>
          </a:p>
        </p:txBody>
      </p:sp>
      <p:sp>
        <p:nvSpPr>
          <p:cNvPr id="9" name="TextBox 8">
            <a:extLst>
              <a:ext uri="{FF2B5EF4-FFF2-40B4-BE49-F238E27FC236}">
                <a16:creationId xmlns:a16="http://schemas.microsoft.com/office/drawing/2014/main" id="{67137F77-9F69-653D-40AA-5A115825792B}"/>
              </a:ext>
            </a:extLst>
          </p:cNvPr>
          <p:cNvSpPr txBox="1"/>
          <p:nvPr/>
        </p:nvSpPr>
        <p:spPr>
          <a:xfrm>
            <a:off x="370113" y="950521"/>
            <a:ext cx="11081657" cy="5693866"/>
          </a:xfrm>
          <a:prstGeom prst="rect">
            <a:avLst/>
          </a:prstGeom>
          <a:noFill/>
        </p:spPr>
        <p:txBody>
          <a:bodyPr wrap="square">
            <a:spAutoFit/>
          </a:bodyPr>
          <a:lstStyle/>
          <a:p>
            <a:r>
              <a:rPr lang="en-US" b="1"/>
              <a:t>Traces</a:t>
            </a:r>
          </a:p>
          <a:p>
            <a:pPr marL="742950" lvl="1" indent="-285750">
              <a:buFont typeface="Wingdings" pitchFamily="2" charset="2"/>
              <a:buChar char="Ø"/>
            </a:pPr>
            <a:r>
              <a:rPr lang="en-US" sz="1600" b="1"/>
              <a:t>Definition</a:t>
            </a:r>
            <a:r>
              <a:rPr lang="en-US" sz="1600"/>
              <a:t>: Tracks the journey of a request as it flows through different services and components.</a:t>
            </a:r>
          </a:p>
          <a:p>
            <a:pPr marL="742950" lvl="1" indent="-285750">
              <a:buFont typeface="Wingdings" pitchFamily="2" charset="2"/>
              <a:buChar char="Ø"/>
            </a:pPr>
            <a:r>
              <a:rPr lang="en-US" sz="1600" b="1"/>
              <a:t>Purpose</a:t>
            </a:r>
            <a:r>
              <a:rPr lang="en-US" sz="1600"/>
              <a:t>: Helps in identifying performance bottlenecks, failures, and understanding the flow of transactions.</a:t>
            </a:r>
          </a:p>
          <a:p>
            <a:pPr marL="742950" lvl="1" indent="-285750">
              <a:buFont typeface="Wingdings" pitchFamily="2" charset="2"/>
              <a:buChar char="Ø"/>
            </a:pPr>
            <a:r>
              <a:rPr lang="en-US" sz="1600" b="1"/>
              <a:t>Key Aspects</a:t>
            </a:r>
            <a:r>
              <a:rPr lang="en-US" sz="1600"/>
              <a:t>:</a:t>
            </a:r>
          </a:p>
          <a:p>
            <a:pPr marL="1200150" lvl="2" indent="-285750">
              <a:buFont typeface="Arial" panose="020B0604020202020204" pitchFamily="34" charset="0"/>
              <a:buChar char="•"/>
            </a:pPr>
            <a:r>
              <a:rPr lang="en-US" sz="1600"/>
              <a:t>Span: A single operation within a trace.</a:t>
            </a:r>
          </a:p>
          <a:p>
            <a:pPr marL="1200150" lvl="2" indent="-285750">
              <a:buFont typeface="Arial" panose="020B0604020202020204" pitchFamily="34" charset="0"/>
              <a:buChar char="•"/>
            </a:pPr>
            <a:r>
              <a:rPr lang="en-US" sz="1600"/>
              <a:t>Trace: A collection of spans showing the path of a request.</a:t>
            </a:r>
          </a:p>
          <a:p>
            <a:pPr marL="1200150" lvl="2" indent="-285750">
              <a:buFont typeface="Arial" panose="020B0604020202020204" pitchFamily="34" charset="0"/>
              <a:buChar char="•"/>
            </a:pPr>
            <a:r>
              <a:rPr lang="en-US" sz="1600"/>
              <a:t>Context Propagation: Ensures trace data is carried across service boundaries.</a:t>
            </a:r>
          </a:p>
          <a:p>
            <a:pPr>
              <a:spcBef>
                <a:spcPts val="1200"/>
              </a:spcBef>
            </a:pPr>
            <a:r>
              <a:rPr lang="en-US" b="1"/>
              <a:t>Metrics</a:t>
            </a:r>
          </a:p>
          <a:p>
            <a:pPr marL="742950" lvl="1" indent="-285750">
              <a:buFont typeface="Wingdings" pitchFamily="2" charset="2"/>
              <a:buChar char="Ø"/>
            </a:pPr>
            <a:r>
              <a:rPr lang="en-US" sz="1600" b="1"/>
              <a:t>Definition</a:t>
            </a:r>
            <a:r>
              <a:rPr lang="en-US" sz="1600"/>
              <a:t>: Numeric data representing the performance and health of systems over time.</a:t>
            </a:r>
          </a:p>
          <a:p>
            <a:pPr marL="742950" lvl="1" indent="-285750">
              <a:buFont typeface="Wingdings" pitchFamily="2" charset="2"/>
              <a:buChar char="Ø"/>
            </a:pPr>
            <a:r>
              <a:rPr lang="en-US" sz="1600" b="1"/>
              <a:t>Purpose</a:t>
            </a:r>
            <a:r>
              <a:rPr lang="en-US" sz="1600"/>
              <a:t>: Provides quantitative measures for monitoring and alerting on system health and performance.</a:t>
            </a:r>
          </a:p>
          <a:p>
            <a:pPr marL="742950" lvl="1" indent="-285750">
              <a:buFont typeface="Wingdings" pitchFamily="2" charset="2"/>
              <a:buChar char="Ø"/>
            </a:pPr>
            <a:r>
              <a:rPr lang="en-US" sz="1600" b="1"/>
              <a:t>Key Aspects</a:t>
            </a:r>
            <a:r>
              <a:rPr lang="en-US" sz="1600"/>
              <a:t>:</a:t>
            </a:r>
          </a:p>
          <a:p>
            <a:pPr marL="1200150" lvl="2" indent="-285750">
              <a:buFont typeface="Arial" panose="020B0604020202020204" pitchFamily="34" charset="0"/>
              <a:buChar char="•"/>
            </a:pPr>
            <a:r>
              <a:rPr lang="en-US" sz="1600"/>
              <a:t>Counters: Increment-only values (e.g., request count).</a:t>
            </a:r>
          </a:p>
          <a:p>
            <a:pPr marL="1200150" lvl="2" indent="-285750">
              <a:buFont typeface="Arial" panose="020B0604020202020204" pitchFamily="34" charset="0"/>
              <a:buChar char="•"/>
            </a:pPr>
            <a:r>
              <a:rPr lang="en-US" sz="1600"/>
              <a:t>Gauges: Values that can go up and down (e.g., CPU usage).</a:t>
            </a:r>
          </a:p>
          <a:p>
            <a:pPr marL="1200150" lvl="2" indent="-285750">
              <a:buFont typeface="Arial" panose="020B0604020202020204" pitchFamily="34" charset="0"/>
              <a:buChar char="•"/>
            </a:pPr>
            <a:r>
              <a:rPr lang="en-US" sz="1600"/>
              <a:t>Histograms/Summaries: Distributions of values (e.g., response times).</a:t>
            </a:r>
          </a:p>
          <a:p>
            <a:r>
              <a:rPr lang="en-US" b="1"/>
              <a:t>Logs</a:t>
            </a:r>
          </a:p>
          <a:p>
            <a:pPr marL="742950" lvl="1" indent="-285750">
              <a:buFont typeface="Wingdings" pitchFamily="2" charset="2"/>
              <a:buChar char="Ø"/>
            </a:pPr>
            <a:r>
              <a:rPr lang="en-US" sz="1600" b="1"/>
              <a:t>Definition</a:t>
            </a:r>
            <a:r>
              <a:rPr lang="en-US" sz="1600"/>
              <a:t>: Timestamped records of discrete events that occurred within a system.</a:t>
            </a:r>
          </a:p>
          <a:p>
            <a:pPr marL="742950" lvl="1" indent="-285750">
              <a:buFont typeface="Wingdings" pitchFamily="2" charset="2"/>
              <a:buChar char="Ø"/>
            </a:pPr>
            <a:r>
              <a:rPr lang="en-US" sz="1600" b="1"/>
              <a:t>Purpose</a:t>
            </a:r>
            <a:r>
              <a:rPr lang="en-US" sz="1600"/>
              <a:t>: Offers detailed context and insights into the state and behavior of applications.</a:t>
            </a:r>
          </a:p>
          <a:p>
            <a:pPr marL="742950" lvl="1" indent="-285750">
              <a:buFont typeface="Wingdings" pitchFamily="2" charset="2"/>
              <a:buChar char="Ø"/>
            </a:pPr>
            <a:r>
              <a:rPr lang="en-US" sz="1600" b="1"/>
              <a:t>Key Aspects</a:t>
            </a:r>
            <a:r>
              <a:rPr lang="en-US" sz="1600"/>
              <a:t>:</a:t>
            </a:r>
          </a:p>
          <a:p>
            <a:pPr marL="1200150" lvl="2" indent="-285750">
              <a:buFont typeface="Arial" panose="020B0604020202020204" pitchFamily="34" charset="0"/>
              <a:buChar char="•"/>
            </a:pPr>
            <a:r>
              <a:rPr lang="en-US" sz="1600"/>
              <a:t>Structured vs. Unstructured: Logs can be formatted for easy parsing or free-form text.</a:t>
            </a:r>
          </a:p>
          <a:p>
            <a:pPr marL="1200150" lvl="2" indent="-285750">
              <a:buFont typeface="Arial" panose="020B0604020202020204" pitchFamily="34" charset="0"/>
              <a:buChar char="•"/>
            </a:pPr>
            <a:r>
              <a:rPr lang="en-US" sz="1600"/>
              <a:t>Log Levels: Severity indicators (e.g., DEBUG, INFO, WARN, ERROR).</a:t>
            </a:r>
          </a:p>
          <a:p>
            <a:pPr marL="1200150" lvl="2" indent="-285750">
              <a:buFont typeface="Arial" panose="020B0604020202020204" pitchFamily="34" charset="0"/>
              <a:buChar char="•"/>
            </a:pPr>
            <a:r>
              <a:rPr lang="en-US" sz="1600"/>
              <a:t>Correlation: Linking logs with traces for comprehensive analysis.</a:t>
            </a:r>
          </a:p>
        </p:txBody>
      </p:sp>
    </p:spTree>
    <p:extLst>
      <p:ext uri="{BB962C8B-B14F-4D97-AF65-F5344CB8AC3E}">
        <p14:creationId xmlns:p14="http://schemas.microsoft.com/office/powerpoint/2010/main" val="86085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a:t>What is Open Telemetry</a:t>
            </a:r>
          </a:p>
        </p:txBody>
      </p:sp>
      <p:sp>
        <p:nvSpPr>
          <p:cNvPr id="4" name="Title 2">
            <a:extLst>
              <a:ext uri="{FF2B5EF4-FFF2-40B4-BE49-F238E27FC236}">
                <a16:creationId xmlns:a16="http://schemas.microsoft.com/office/drawing/2014/main" id="{EEB09B43-E71C-ACC9-B892-947166E783B1}"/>
              </a:ext>
            </a:extLst>
          </p:cNvPr>
          <p:cNvSpPr txBox="1">
            <a:spLocks/>
          </p:cNvSpPr>
          <p:nvPr/>
        </p:nvSpPr>
        <p:spPr bwMode="gray">
          <a:xfrm>
            <a:off x="457198" y="364103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Open Telemetry is </a:t>
            </a:r>
            <a:r>
              <a:rPr lang="en-US" sz="2400">
                <a:solidFill>
                  <a:srgbClr val="FF0000"/>
                </a:solidFill>
              </a:rPr>
              <a:t>not</a:t>
            </a:r>
            <a:r>
              <a:rPr lang="en-US" sz="2400"/>
              <a:t>….</a:t>
            </a:r>
          </a:p>
        </p:txBody>
      </p:sp>
      <p:sp>
        <p:nvSpPr>
          <p:cNvPr id="6" name="TextBox 5">
            <a:extLst>
              <a:ext uri="{FF2B5EF4-FFF2-40B4-BE49-F238E27FC236}">
                <a16:creationId xmlns:a16="http://schemas.microsoft.com/office/drawing/2014/main" id="{1BD79692-6F16-5701-3BEE-905E15FAEA92}"/>
              </a:ext>
            </a:extLst>
          </p:cNvPr>
          <p:cNvSpPr txBox="1"/>
          <p:nvPr/>
        </p:nvSpPr>
        <p:spPr>
          <a:xfrm>
            <a:off x="457198" y="866703"/>
            <a:ext cx="11081657" cy="2539157"/>
          </a:xfrm>
          <a:prstGeom prst="rect">
            <a:avLst/>
          </a:prstGeom>
          <a:noFill/>
        </p:spPr>
        <p:txBody>
          <a:bodyPr wrap="square">
            <a:spAutoFit/>
          </a:bodyPr>
          <a:lstStyle/>
          <a:p>
            <a:pPr>
              <a:spcAft>
                <a:spcPts val="600"/>
              </a:spcAft>
            </a:pPr>
            <a:r>
              <a:rPr lang="en-US" b="1"/>
              <a:t>OpenTelemetry </a:t>
            </a:r>
            <a:r>
              <a:rPr lang="en-US"/>
              <a:t>(OTel) is an open-source observability framework for cloud-native software, which enables developers to collect, process, and export telemetry data (metrics, logs, and traces) to monitor and understand software performance and behavior.</a:t>
            </a:r>
          </a:p>
          <a:p>
            <a:pPr marL="400050" indent="-280988">
              <a:spcAft>
                <a:spcPts val="600"/>
              </a:spcAft>
              <a:buFont typeface="Arial" panose="020B0604020202020204" pitchFamily="34" charset="0"/>
              <a:buChar char="•"/>
            </a:pPr>
            <a:r>
              <a:rPr lang="en-US" b="1"/>
              <a:t>Unified Standard</a:t>
            </a:r>
            <a:r>
              <a:rPr lang="en-US"/>
              <a:t>: Provides a single set of APIs, libraries, agents, and instrumentation for capturing telemetry data.</a:t>
            </a:r>
          </a:p>
          <a:p>
            <a:pPr marL="400050" indent="-280988">
              <a:spcAft>
                <a:spcPts val="600"/>
              </a:spcAft>
              <a:buFont typeface="Arial" panose="020B0604020202020204" pitchFamily="34" charset="0"/>
              <a:buChar char="•"/>
            </a:pPr>
            <a:r>
              <a:rPr lang="en-US" b="1"/>
              <a:t>Vendor-Neutral</a:t>
            </a:r>
            <a:r>
              <a:rPr lang="en-US"/>
              <a:t>: Works with various backends and tools, avoiding vendor lock-in.</a:t>
            </a:r>
          </a:p>
          <a:p>
            <a:pPr marL="400050" indent="-280988">
              <a:spcAft>
                <a:spcPts val="600"/>
              </a:spcAft>
              <a:buFont typeface="Arial" panose="020B0604020202020204" pitchFamily="34" charset="0"/>
              <a:buChar char="•"/>
            </a:pPr>
            <a:r>
              <a:rPr lang="en-US" b="1"/>
              <a:t>Comprehensive Monitoring</a:t>
            </a:r>
            <a:r>
              <a:rPr lang="en-US"/>
              <a:t>: Helps in diagnosing issues, optimizing performance, and ensuring reliable operations of distributed systems.</a:t>
            </a:r>
          </a:p>
        </p:txBody>
      </p:sp>
      <p:sp>
        <p:nvSpPr>
          <p:cNvPr id="9" name="TextBox 8">
            <a:extLst>
              <a:ext uri="{FF2B5EF4-FFF2-40B4-BE49-F238E27FC236}">
                <a16:creationId xmlns:a16="http://schemas.microsoft.com/office/drawing/2014/main" id="{67137F77-9F69-653D-40AA-5A115825792B}"/>
              </a:ext>
            </a:extLst>
          </p:cNvPr>
          <p:cNvSpPr txBox="1"/>
          <p:nvPr/>
        </p:nvSpPr>
        <p:spPr>
          <a:xfrm>
            <a:off x="457198" y="4031178"/>
            <a:ext cx="11081657" cy="2262158"/>
          </a:xfrm>
          <a:prstGeom prst="rect">
            <a:avLst/>
          </a:prstGeom>
          <a:noFill/>
        </p:spPr>
        <p:txBody>
          <a:bodyPr wrap="square">
            <a:spAutoFit/>
          </a:bodyPr>
          <a:lstStyle/>
          <a:p>
            <a:pPr>
              <a:spcAft>
                <a:spcPts val="600"/>
              </a:spcAft>
            </a:pPr>
            <a:r>
              <a:rPr lang="en-US" b="1">
                <a:solidFill>
                  <a:srgbClr val="FF0000"/>
                </a:solidFill>
              </a:rPr>
              <a:t>Not</a:t>
            </a:r>
            <a:r>
              <a:rPr lang="en-US" b="1"/>
              <a:t> a Monitoring Tool</a:t>
            </a:r>
            <a:r>
              <a:rPr lang="en-US"/>
              <a:t>: It doesn't directly monitor your applications; it collects and exports telemetry data for use with other monitoring tools.</a:t>
            </a:r>
          </a:p>
          <a:p>
            <a:pPr>
              <a:spcAft>
                <a:spcPts val="600"/>
              </a:spcAft>
            </a:pPr>
            <a:r>
              <a:rPr lang="en-US" b="1">
                <a:solidFill>
                  <a:srgbClr val="FF0000"/>
                </a:solidFill>
              </a:rPr>
              <a:t>Not</a:t>
            </a:r>
            <a:r>
              <a:rPr lang="en-US" b="1"/>
              <a:t> a Storage System</a:t>
            </a:r>
            <a:r>
              <a:rPr lang="en-US"/>
              <a:t>: It doesn't store telemetry data. You'll need a backend like Prometheus, Jaeger, or a commercial observability platform for storage and analysis.</a:t>
            </a:r>
          </a:p>
          <a:p>
            <a:pPr>
              <a:spcAft>
                <a:spcPts val="600"/>
              </a:spcAft>
            </a:pPr>
            <a:r>
              <a:rPr lang="en-US" b="1">
                <a:solidFill>
                  <a:srgbClr val="FF0000"/>
                </a:solidFill>
              </a:rPr>
              <a:t>Not</a:t>
            </a:r>
            <a:r>
              <a:rPr lang="en-US" b="1"/>
              <a:t> a Visualization Tool</a:t>
            </a:r>
            <a:r>
              <a:rPr lang="en-US"/>
              <a:t>: It doesn't provide dashboards or visualizations. Use tools like Grafana or Kibana for visualizing the collected data.</a:t>
            </a:r>
            <a:r>
              <a:rPr lang="en-US" b="1"/>
              <a:t> </a:t>
            </a:r>
          </a:p>
          <a:p>
            <a:pPr>
              <a:spcAft>
                <a:spcPts val="600"/>
              </a:spcAft>
            </a:pPr>
            <a:r>
              <a:rPr lang="en-US" b="1">
                <a:solidFill>
                  <a:srgbClr val="FF0000"/>
                </a:solidFill>
              </a:rPr>
              <a:t>Not</a:t>
            </a:r>
            <a:r>
              <a:rPr lang="en-US" b="1"/>
              <a:t> a Compete Solution</a:t>
            </a:r>
            <a:r>
              <a:rPr lang="en-US"/>
              <a:t>: It’s a part of the observability stack, not a standalone solution.</a:t>
            </a:r>
          </a:p>
        </p:txBody>
      </p:sp>
    </p:spTree>
    <p:extLst>
      <p:ext uri="{BB962C8B-B14F-4D97-AF65-F5344CB8AC3E}">
        <p14:creationId xmlns:p14="http://schemas.microsoft.com/office/powerpoint/2010/main" val="95632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a:t>OTel Components</a:t>
            </a:r>
          </a:p>
        </p:txBody>
      </p:sp>
      <p:sp>
        <p:nvSpPr>
          <p:cNvPr id="10" name="TextBox 9">
            <a:extLst>
              <a:ext uri="{FF2B5EF4-FFF2-40B4-BE49-F238E27FC236}">
                <a16:creationId xmlns:a16="http://schemas.microsoft.com/office/drawing/2014/main" id="{0A241025-0E0E-8327-E2DC-376E0573D6DD}"/>
              </a:ext>
            </a:extLst>
          </p:cNvPr>
          <p:cNvSpPr txBox="1"/>
          <p:nvPr/>
        </p:nvSpPr>
        <p:spPr>
          <a:xfrm>
            <a:off x="457199" y="1356438"/>
            <a:ext cx="11274551" cy="3554819"/>
          </a:xfrm>
          <a:prstGeom prst="rect">
            <a:avLst/>
          </a:prstGeom>
          <a:noFill/>
        </p:spPr>
        <p:txBody>
          <a:bodyPr wrap="square">
            <a:spAutoFit/>
          </a:bodyPr>
          <a:lstStyle/>
          <a:p>
            <a:r>
              <a:rPr lang="en-US"/>
              <a:t>Sets cross-language standards and expectations for all implementations. This ensures consistency and interoperability across different systems and languages in the observability stack.</a:t>
            </a:r>
          </a:p>
          <a:p>
            <a:pPr lvl="1"/>
            <a:endParaRPr lang="en-US" sz="900"/>
          </a:p>
          <a:p>
            <a:pPr lvl="1"/>
            <a:r>
              <a:rPr lang="en-US" b="1"/>
              <a:t>API</a:t>
            </a:r>
            <a:endParaRPr lang="en-US"/>
          </a:p>
          <a:p>
            <a:pPr marL="1200150" lvl="2" indent="-285750">
              <a:buFont typeface="Arial" panose="020B0604020202020204" pitchFamily="34" charset="0"/>
              <a:buChar char="•"/>
            </a:pPr>
            <a:r>
              <a:rPr lang="en-US"/>
              <a:t>Defines data types and operations.</a:t>
            </a:r>
          </a:p>
          <a:p>
            <a:pPr marL="1200150" lvl="2" indent="-285750">
              <a:buFont typeface="Arial" panose="020B0604020202020204" pitchFamily="34" charset="0"/>
              <a:buChar char="•"/>
            </a:pPr>
            <a:r>
              <a:rPr lang="en-US"/>
              <a:t>For generating and correlating tracing, metrics, and logging data.</a:t>
            </a:r>
          </a:p>
          <a:p>
            <a:pPr lvl="1"/>
            <a:r>
              <a:rPr lang="en-US" b="1"/>
              <a:t>Data</a:t>
            </a:r>
            <a:endParaRPr lang="en-US"/>
          </a:p>
          <a:p>
            <a:pPr marL="1200150" lvl="2" indent="-285750">
              <a:buFont typeface="Arial" panose="020B0604020202020204" pitchFamily="34" charset="0"/>
              <a:buChar char="•"/>
            </a:pPr>
            <a:r>
              <a:rPr lang="en-US"/>
              <a:t>Defines the OpenTelemetry Protocol (</a:t>
            </a:r>
            <a:r>
              <a:rPr lang="en-US" b="1"/>
              <a:t>OTLP</a:t>
            </a:r>
            <a:r>
              <a:rPr lang="en-US"/>
              <a:t>).</a:t>
            </a:r>
          </a:p>
          <a:p>
            <a:pPr marL="1200150" lvl="2" indent="-285750">
              <a:buFont typeface="Arial" panose="020B0604020202020204" pitchFamily="34" charset="0"/>
              <a:buChar char="•"/>
            </a:pPr>
            <a:r>
              <a:rPr lang="en-US"/>
              <a:t>Establishes vendor-agnostic semantic conventions for telemetry backends</a:t>
            </a:r>
          </a:p>
          <a:p>
            <a:pPr lvl="1"/>
            <a:r>
              <a:rPr lang="en-US" b="1"/>
              <a:t>SDK</a:t>
            </a:r>
            <a:endParaRPr lang="en-US"/>
          </a:p>
          <a:p>
            <a:pPr marL="1200150" lvl="2" indent="-285750">
              <a:buFont typeface="Arial" panose="020B0604020202020204" pitchFamily="34" charset="0"/>
              <a:buChar char="•"/>
            </a:pPr>
            <a:r>
              <a:rPr lang="en-US"/>
              <a:t>Outlines requirements for language-specific API implementation.</a:t>
            </a:r>
          </a:p>
          <a:p>
            <a:pPr marL="1200150" lvl="2" indent="-285750">
              <a:buFont typeface="Arial" panose="020B0604020202020204" pitchFamily="34" charset="0"/>
              <a:buChar char="•"/>
            </a:pPr>
            <a:r>
              <a:rPr lang="en-US"/>
              <a:t>Includes configuration, data processing, and exporting.</a:t>
            </a:r>
          </a:p>
          <a:p>
            <a:endParaRPr lang="en-US"/>
          </a:p>
        </p:txBody>
      </p:sp>
      <p:sp>
        <p:nvSpPr>
          <p:cNvPr id="11" name="Title 2">
            <a:extLst>
              <a:ext uri="{FF2B5EF4-FFF2-40B4-BE49-F238E27FC236}">
                <a16:creationId xmlns:a16="http://schemas.microsoft.com/office/drawing/2014/main" id="{226F1D0B-DB02-9F67-BB26-16F94A4833D5}"/>
              </a:ext>
            </a:extLst>
          </p:cNvPr>
          <p:cNvSpPr txBox="1">
            <a:spLocks/>
          </p:cNvSpPr>
          <p:nvPr/>
        </p:nvSpPr>
        <p:spPr bwMode="gray">
          <a:xfrm>
            <a:off x="457200" y="993309"/>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The Specification </a:t>
            </a:r>
          </a:p>
        </p:txBody>
      </p:sp>
      <p:sp>
        <p:nvSpPr>
          <p:cNvPr id="13" name="TextBox 12">
            <a:extLst>
              <a:ext uri="{FF2B5EF4-FFF2-40B4-BE49-F238E27FC236}">
                <a16:creationId xmlns:a16="http://schemas.microsoft.com/office/drawing/2014/main" id="{AE7BEDBA-AA8A-255F-96B0-DA4C66956FA2}"/>
              </a:ext>
            </a:extLst>
          </p:cNvPr>
          <p:cNvSpPr txBox="1"/>
          <p:nvPr/>
        </p:nvSpPr>
        <p:spPr>
          <a:xfrm>
            <a:off x="457197" y="5143302"/>
            <a:ext cx="10979066" cy="1200329"/>
          </a:xfrm>
          <a:prstGeom prst="rect">
            <a:avLst/>
          </a:prstGeom>
          <a:noFill/>
        </p:spPr>
        <p:txBody>
          <a:bodyPr wrap="square">
            <a:spAutoFit/>
          </a:bodyPr>
          <a:lstStyle/>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OpenTelemetry also has language SDKs that let you use the OpenTelemetry API to generate telemetry data with your language of choice and export that data to a preferred backend. These SDKs also let you incorporate instrumentation libraries for common libraries and frameworks that you can use to connect to manual instrumentation in your application.</a:t>
            </a:r>
          </a:p>
        </p:txBody>
      </p:sp>
      <p:sp>
        <p:nvSpPr>
          <p:cNvPr id="14" name="Title 2">
            <a:extLst>
              <a:ext uri="{FF2B5EF4-FFF2-40B4-BE49-F238E27FC236}">
                <a16:creationId xmlns:a16="http://schemas.microsoft.com/office/drawing/2014/main" id="{E4C728AC-D58A-982C-D73C-BED49BDDB3BD}"/>
              </a:ext>
            </a:extLst>
          </p:cNvPr>
          <p:cNvSpPr txBox="1">
            <a:spLocks/>
          </p:cNvSpPr>
          <p:nvPr/>
        </p:nvSpPr>
        <p:spPr bwMode="gray">
          <a:xfrm>
            <a:off x="457198" y="4802218"/>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b="1" kern="100">
                <a:effectLst/>
                <a:latin typeface="Aptos" panose="020B0004020202020204" pitchFamily="34" charset="0"/>
                <a:ea typeface="Aptos" panose="020B0004020202020204" pitchFamily="34" charset="0"/>
                <a:cs typeface="Times New Roman" panose="02020603050405020304" pitchFamily="18" charset="0"/>
              </a:rPr>
              <a:t>Language-specific API &amp; SDK implementations</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r>
              <a:rPr lang="en-US" sz="2400"/>
              <a:t> </a:t>
            </a:r>
          </a:p>
        </p:txBody>
      </p:sp>
    </p:spTree>
    <p:extLst>
      <p:ext uri="{BB962C8B-B14F-4D97-AF65-F5344CB8AC3E}">
        <p14:creationId xmlns:p14="http://schemas.microsoft.com/office/powerpoint/2010/main" val="227034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241025-0E0E-8327-E2DC-376E0573D6DD}"/>
              </a:ext>
            </a:extLst>
          </p:cNvPr>
          <p:cNvSpPr txBox="1"/>
          <p:nvPr/>
        </p:nvSpPr>
        <p:spPr>
          <a:xfrm>
            <a:off x="457200" y="1565586"/>
            <a:ext cx="3538497" cy="4319387"/>
          </a:xfrm>
          <a:prstGeom prst="rect">
            <a:avLst/>
          </a:prstGeom>
        </p:spPr>
        <p:txBody>
          <a:bodyPr vert="horz" lIns="0" tIns="45720" rIns="91440" bIns="45720" rtlCol="0">
            <a:normAutofit/>
          </a:bodyPr>
          <a:lstStyle/>
          <a:p>
            <a:pPr>
              <a:lnSpc>
                <a:spcPct val="114000"/>
              </a:lnSpc>
              <a:spcBef>
                <a:spcPts val="1200"/>
              </a:spcBef>
            </a:pPr>
            <a:r>
              <a:rPr lang="en-US" sz="1600" spc="-20">
                <a:latin typeface="Arial" panose="020B0604020202020204" pitchFamily="34" charset="0"/>
                <a:cs typeface="Arial" panose="020B0604020202020204" pitchFamily="34" charset="0"/>
              </a:rPr>
              <a:t>The OpenTelemetry Collector is a vendor-agnostic proxy designed to receive, process, and export telemetry data. It supports receiving data in multiple formats, including OTLP, Jaeger, Prometheus, and many commercial/proprietary tools. </a:t>
            </a:r>
          </a:p>
          <a:p>
            <a:pPr>
              <a:lnSpc>
                <a:spcPct val="114000"/>
              </a:lnSpc>
              <a:spcBef>
                <a:spcPts val="1200"/>
              </a:spcBef>
            </a:pPr>
            <a:r>
              <a:rPr lang="en-US" sz="1600" spc="-20">
                <a:latin typeface="Arial" panose="020B0604020202020204" pitchFamily="34" charset="0"/>
                <a:cs typeface="Arial" panose="020B0604020202020204" pitchFamily="34" charset="0"/>
              </a:rPr>
              <a:t>The Collector can send this data to one or more backends for storage and analysis. It also has the capability to process and filter telemetry data before exporting it, allowing for efficient data management and customization based on specific needs.</a:t>
            </a:r>
          </a:p>
        </p:txBody>
      </p:sp>
      <p:pic>
        <p:nvPicPr>
          <p:cNvPr id="2" name="Picture 1">
            <a:extLst>
              <a:ext uri="{FF2B5EF4-FFF2-40B4-BE49-F238E27FC236}">
                <a16:creationId xmlns:a16="http://schemas.microsoft.com/office/drawing/2014/main" id="{87CA3690-E78B-68E9-0AD5-3F96B7B02509}"/>
              </a:ext>
            </a:extLst>
          </p:cNvPr>
          <p:cNvPicPr>
            <a:picLocks noChangeAspect="1"/>
          </p:cNvPicPr>
          <p:nvPr/>
        </p:nvPicPr>
        <p:blipFill>
          <a:blip r:embed="rId2"/>
          <a:stretch>
            <a:fillRect/>
          </a:stretch>
        </p:blipFill>
        <p:spPr>
          <a:xfrm>
            <a:off x="4341479" y="1692956"/>
            <a:ext cx="7390272" cy="4064649"/>
          </a:xfrm>
          <a:prstGeom prst="rect">
            <a:avLst/>
          </a:prstGeom>
          <a:noFill/>
        </p:spPr>
      </p:pic>
      <p:sp>
        <p:nvSpPr>
          <p:cNvPr id="4" name="Title 2">
            <a:extLst>
              <a:ext uri="{FF2B5EF4-FFF2-40B4-BE49-F238E27FC236}">
                <a16:creationId xmlns:a16="http://schemas.microsoft.com/office/drawing/2014/main" id="{DACD9143-E5DD-FB72-B7AA-F8152221634B}"/>
              </a:ext>
            </a:extLst>
          </p:cNvPr>
          <p:cNvSpPr txBox="1">
            <a:spLocks/>
          </p:cNvSpPr>
          <p:nvPr/>
        </p:nvSpPr>
        <p:spPr bwMode="gray">
          <a:xfrm>
            <a:off x="457200" y="1100395"/>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Collector </a:t>
            </a:r>
          </a:p>
        </p:txBody>
      </p:sp>
      <p:sp>
        <p:nvSpPr>
          <p:cNvPr id="7" name="Title 2">
            <a:extLst>
              <a:ext uri="{FF2B5EF4-FFF2-40B4-BE49-F238E27FC236}">
                <a16:creationId xmlns:a16="http://schemas.microsoft.com/office/drawing/2014/main" id="{B6C510CD-4BE9-CD78-1EB2-21FD18A29D42}"/>
              </a:ext>
            </a:extLst>
          </p:cNvPr>
          <p:cNvSpPr>
            <a:spLocks noGrp="1"/>
          </p:cNvSpPr>
          <p:nvPr>
            <p:ph type="title"/>
          </p:nvPr>
        </p:nvSpPr>
        <p:spPr>
          <a:xfrm>
            <a:off x="457200" y="240383"/>
            <a:ext cx="11274552" cy="466344"/>
          </a:xfrm>
        </p:spPr>
        <p:txBody>
          <a:bodyPr/>
          <a:lstStyle/>
          <a:p>
            <a:r>
              <a:rPr lang="en-US"/>
              <a:t>OTel Components</a:t>
            </a:r>
          </a:p>
        </p:txBody>
      </p:sp>
    </p:spTree>
    <p:extLst>
      <p:ext uri="{BB962C8B-B14F-4D97-AF65-F5344CB8AC3E}">
        <p14:creationId xmlns:p14="http://schemas.microsoft.com/office/powerpoint/2010/main" val="30250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a:t>OTel Components</a:t>
            </a:r>
          </a:p>
        </p:txBody>
      </p:sp>
      <p:sp>
        <p:nvSpPr>
          <p:cNvPr id="10" name="TextBox 9">
            <a:extLst>
              <a:ext uri="{FF2B5EF4-FFF2-40B4-BE49-F238E27FC236}">
                <a16:creationId xmlns:a16="http://schemas.microsoft.com/office/drawing/2014/main" id="{0A241025-0E0E-8327-E2DC-376E0573D6DD}"/>
              </a:ext>
            </a:extLst>
          </p:cNvPr>
          <p:cNvSpPr txBox="1"/>
          <p:nvPr/>
        </p:nvSpPr>
        <p:spPr>
          <a:xfrm>
            <a:off x="457196" y="1783065"/>
            <a:ext cx="11274551" cy="923330"/>
          </a:xfrm>
          <a:prstGeom prst="rect">
            <a:avLst/>
          </a:prstGeom>
          <a:noFill/>
        </p:spPr>
        <p:txBody>
          <a:bodyPr wrap="square">
            <a:spAutoFit/>
          </a:bodyPr>
          <a:lstStyle/>
          <a:p>
            <a:r>
              <a:rPr lang="en-US" sz="1800" kern="100">
                <a:effectLst/>
                <a:latin typeface="Aptos" panose="020B0004020202020204" pitchFamily="34" charset="0"/>
                <a:ea typeface="Aptos" panose="020B0004020202020204" pitchFamily="34" charset="0"/>
                <a:cs typeface="Times New Roman" panose="02020603050405020304" pitchFamily="18" charset="0"/>
              </a:rPr>
              <a:t>The OpenTelemetry Operator is an implementation of a Kubernetes Operator. The operator manages the OpenTelemetry Collector and auto-instrumentation of the workloads using OpenTelemetry.</a:t>
            </a:r>
          </a:p>
          <a:p>
            <a:endParaRPr lang="en-US"/>
          </a:p>
        </p:txBody>
      </p:sp>
      <p:sp>
        <p:nvSpPr>
          <p:cNvPr id="11" name="Title 2">
            <a:extLst>
              <a:ext uri="{FF2B5EF4-FFF2-40B4-BE49-F238E27FC236}">
                <a16:creationId xmlns:a16="http://schemas.microsoft.com/office/drawing/2014/main" id="{226F1D0B-DB02-9F67-BB26-16F94A4833D5}"/>
              </a:ext>
            </a:extLst>
          </p:cNvPr>
          <p:cNvSpPr txBox="1">
            <a:spLocks/>
          </p:cNvSpPr>
          <p:nvPr/>
        </p:nvSpPr>
        <p:spPr bwMode="gray">
          <a:xfrm>
            <a:off x="457197" y="141993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Kubernetes Operator </a:t>
            </a:r>
          </a:p>
        </p:txBody>
      </p:sp>
      <p:sp>
        <p:nvSpPr>
          <p:cNvPr id="13" name="TextBox 12">
            <a:extLst>
              <a:ext uri="{FF2B5EF4-FFF2-40B4-BE49-F238E27FC236}">
                <a16:creationId xmlns:a16="http://schemas.microsoft.com/office/drawing/2014/main" id="{AE7BEDBA-AA8A-255F-96B0-DA4C66956FA2}"/>
              </a:ext>
            </a:extLst>
          </p:cNvPr>
          <p:cNvSpPr txBox="1"/>
          <p:nvPr/>
        </p:nvSpPr>
        <p:spPr>
          <a:xfrm>
            <a:off x="457197" y="3429000"/>
            <a:ext cx="10979066" cy="1477328"/>
          </a:xfrm>
          <a:prstGeom prst="rect">
            <a:avLst/>
          </a:prstGeom>
          <a:noFill/>
        </p:spPr>
        <p:txBody>
          <a:bodyPr wrap="square">
            <a:spAutoFit/>
          </a:bodyPr>
          <a:lstStyle/>
          <a:p>
            <a:r>
              <a:rPr lang="en-US" sz="1800" kern="100">
                <a:effectLst/>
                <a:latin typeface="Aptos" panose="020B0004020202020204" pitchFamily="34" charset="0"/>
                <a:ea typeface="Aptos" panose="020B0004020202020204" pitchFamily="34" charset="0"/>
                <a:cs typeface="Times New Roman" panose="02020603050405020304" pitchFamily="18" charset="0"/>
              </a:rPr>
              <a:t>OpenTelemetry supports various methods of monitoring Function-as-a-Service provided by different cloud vendors. The OpenTelemetry community currently provides pre-built Lambda layers able to auto-instrument your application as well as the option of standalone Collector Lambda layer that can be used when instrumenting applications manually or automatically.</a:t>
            </a:r>
          </a:p>
          <a:p>
            <a:pPr marL="0" marR="0">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Title 2">
            <a:extLst>
              <a:ext uri="{FF2B5EF4-FFF2-40B4-BE49-F238E27FC236}">
                <a16:creationId xmlns:a16="http://schemas.microsoft.com/office/drawing/2014/main" id="{E4C728AC-D58A-982C-D73C-BED49BDDB3BD}"/>
              </a:ext>
            </a:extLst>
          </p:cNvPr>
          <p:cNvSpPr txBox="1">
            <a:spLocks/>
          </p:cNvSpPr>
          <p:nvPr/>
        </p:nvSpPr>
        <p:spPr bwMode="gray">
          <a:xfrm>
            <a:off x="457197" y="306830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pPr marL="0" marR="0">
              <a:spcBef>
                <a:spcPts val="0"/>
              </a:spcBef>
              <a:spcAft>
                <a:spcPts val="0"/>
              </a:spcAft>
            </a:pPr>
            <a:r>
              <a:rPr lang="en-US" sz="2400" b="1" kern="100">
                <a:effectLst/>
                <a:ea typeface="Aptos" panose="020B0004020202020204" pitchFamily="34" charset="0"/>
                <a:cs typeface="Times New Roman" panose="02020603050405020304" pitchFamily="18" charset="0"/>
              </a:rPr>
              <a:t>Function as a Service assets</a:t>
            </a:r>
            <a:endParaRPr lang="en-US" sz="2400" kern="10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451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a:t>The Open Telemetry Lab</a:t>
            </a:r>
          </a:p>
        </p:txBody>
      </p:sp>
      <p:sp>
        <p:nvSpPr>
          <p:cNvPr id="6" name="Rectangle: Rounded Corners 4">
            <a:extLst>
              <a:ext uri="{FF2B5EF4-FFF2-40B4-BE49-F238E27FC236}">
                <a16:creationId xmlns:a16="http://schemas.microsoft.com/office/drawing/2014/main" id="{A9FECE36-BC11-6289-7E8C-F027F1354F29}"/>
              </a:ext>
            </a:extLst>
          </p:cNvPr>
          <p:cNvSpPr/>
          <p:nvPr/>
        </p:nvSpPr>
        <p:spPr>
          <a:xfrm>
            <a:off x="1870210" y="1988386"/>
            <a:ext cx="1650375" cy="1237082"/>
          </a:xfrm>
          <a:prstGeom prst="roundRect">
            <a:avLst>
              <a:gd name="adj" fmla="val 6058"/>
            </a:avLst>
          </a:prstGeom>
          <a:solidFill>
            <a:srgbClr val="7030A0">
              <a:alpha val="1726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200"/>
              </a:spcBef>
              <a:spcAft>
                <a:spcPts val="200"/>
              </a:spcAft>
            </a:pPr>
            <a:r>
              <a:rPr lang="en-US" sz="1200" b="1" kern="100">
                <a:solidFill>
                  <a:schemeClr val="tx1"/>
                </a:solidFill>
                <a:latin typeface="+mj-lt"/>
              </a:rPr>
              <a:t>Sample Application</a:t>
            </a:r>
          </a:p>
          <a:p>
            <a:pPr algn="ctr">
              <a:lnSpc>
                <a:spcPct val="90000"/>
              </a:lnSpc>
              <a:spcBef>
                <a:spcPts val="200"/>
              </a:spcBef>
              <a:spcAft>
                <a:spcPts val="200"/>
              </a:spcAft>
            </a:pPr>
            <a:endParaRPr lang="en-US" sz="1200" b="1" kern="100">
              <a:solidFill>
                <a:schemeClr val="tx1"/>
              </a:solidFill>
              <a:latin typeface="+mj-lt"/>
            </a:endParaRPr>
          </a:p>
        </p:txBody>
      </p:sp>
      <p:sp>
        <p:nvSpPr>
          <p:cNvPr id="9" name="Rectangle: Rounded Corners 5">
            <a:extLst>
              <a:ext uri="{FF2B5EF4-FFF2-40B4-BE49-F238E27FC236}">
                <a16:creationId xmlns:a16="http://schemas.microsoft.com/office/drawing/2014/main" id="{3E4E3FA8-5CDE-833D-172D-FF4559851A09}"/>
              </a:ext>
            </a:extLst>
          </p:cNvPr>
          <p:cNvSpPr/>
          <p:nvPr/>
        </p:nvSpPr>
        <p:spPr>
          <a:xfrm>
            <a:off x="8398698" y="2782130"/>
            <a:ext cx="1510987" cy="454295"/>
          </a:xfrm>
          <a:prstGeom prst="roundRect">
            <a:avLst>
              <a:gd name="adj" fmla="val 6058"/>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kern="100">
                <a:solidFill>
                  <a:schemeClr val="tx1"/>
                </a:solidFill>
                <a:latin typeface="+mj-lt"/>
              </a:rPr>
              <a:t>Jaeger</a:t>
            </a:r>
          </a:p>
        </p:txBody>
      </p:sp>
      <p:sp>
        <p:nvSpPr>
          <p:cNvPr id="10" name="TextBox 9">
            <a:extLst>
              <a:ext uri="{FF2B5EF4-FFF2-40B4-BE49-F238E27FC236}">
                <a16:creationId xmlns:a16="http://schemas.microsoft.com/office/drawing/2014/main" id="{696CAFD4-E0EF-900D-D1B5-FA75E90B2884}"/>
              </a:ext>
            </a:extLst>
          </p:cNvPr>
          <p:cNvSpPr txBox="1"/>
          <p:nvPr/>
        </p:nvSpPr>
        <p:spPr>
          <a:xfrm>
            <a:off x="3966964" y="2378696"/>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Traces</a:t>
            </a:r>
          </a:p>
        </p:txBody>
      </p:sp>
      <p:sp>
        <p:nvSpPr>
          <p:cNvPr id="11" name="Rectangle: Rounded Corners 58">
            <a:extLst>
              <a:ext uri="{FF2B5EF4-FFF2-40B4-BE49-F238E27FC236}">
                <a16:creationId xmlns:a16="http://schemas.microsoft.com/office/drawing/2014/main" id="{C83E0CF8-61B2-96C5-2A91-36522F1CB122}"/>
              </a:ext>
            </a:extLst>
          </p:cNvPr>
          <p:cNvSpPr/>
          <p:nvPr/>
        </p:nvSpPr>
        <p:spPr>
          <a:xfrm>
            <a:off x="5042022" y="3687875"/>
            <a:ext cx="1650375" cy="719652"/>
          </a:xfrm>
          <a:prstGeom prst="roundRect">
            <a:avLst>
              <a:gd name="adj" fmla="val 605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tx1"/>
                </a:solidFill>
                <a:latin typeface="+mj-lt"/>
              </a:rPr>
              <a:t>Collector Gateway</a:t>
            </a:r>
          </a:p>
        </p:txBody>
      </p:sp>
      <p:sp>
        <p:nvSpPr>
          <p:cNvPr id="12" name="Rectangle: Rounded Corners 60">
            <a:extLst>
              <a:ext uri="{FF2B5EF4-FFF2-40B4-BE49-F238E27FC236}">
                <a16:creationId xmlns:a16="http://schemas.microsoft.com/office/drawing/2014/main" id="{9AE49182-6156-7E5F-9C42-D1E56CEA2F61}"/>
              </a:ext>
            </a:extLst>
          </p:cNvPr>
          <p:cNvSpPr/>
          <p:nvPr/>
        </p:nvSpPr>
        <p:spPr>
          <a:xfrm>
            <a:off x="1870210" y="4828863"/>
            <a:ext cx="1589115" cy="690168"/>
          </a:xfrm>
          <a:prstGeom prst="roundRect">
            <a:avLst>
              <a:gd name="adj" fmla="val 6058"/>
            </a:avLst>
          </a:prstGeom>
          <a:solidFill>
            <a:srgbClr val="00B0F0">
              <a:alpha val="3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a:solidFill>
                  <a:schemeClr val="tx1"/>
                </a:solidFill>
                <a:latin typeface="+mj-lt"/>
              </a:rPr>
              <a:t>BIG-IP</a:t>
            </a:r>
          </a:p>
          <a:p>
            <a:pPr algn="ctr">
              <a:lnSpc>
                <a:spcPct val="90000"/>
              </a:lnSpc>
              <a:spcBef>
                <a:spcPts val="200"/>
              </a:spcBef>
              <a:spcAft>
                <a:spcPts val="200"/>
              </a:spcAft>
            </a:pPr>
            <a:r>
              <a:rPr lang="en-US" sz="1200" b="1" kern="100">
                <a:solidFill>
                  <a:schemeClr val="tx1"/>
                </a:solidFill>
                <a:latin typeface="+mj-lt"/>
              </a:rPr>
              <a:t>Virtual Edition</a:t>
            </a:r>
          </a:p>
        </p:txBody>
      </p:sp>
      <p:sp>
        <p:nvSpPr>
          <p:cNvPr id="13" name="Rectangle 12">
            <a:extLst>
              <a:ext uri="{FF2B5EF4-FFF2-40B4-BE49-F238E27FC236}">
                <a16:creationId xmlns:a16="http://schemas.microsoft.com/office/drawing/2014/main" id="{82798362-2723-4904-E678-0EF054DD0DCD}"/>
              </a:ext>
            </a:extLst>
          </p:cNvPr>
          <p:cNvSpPr/>
          <p:nvPr/>
        </p:nvSpPr>
        <p:spPr>
          <a:xfrm>
            <a:off x="8269704" y="2483197"/>
            <a:ext cx="1779369" cy="23705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a:solidFill>
                <a:schemeClr val="bg1"/>
              </a:solidFill>
              <a:latin typeface="+mj-lt"/>
            </a:endParaRPr>
          </a:p>
        </p:txBody>
      </p:sp>
      <p:sp>
        <p:nvSpPr>
          <p:cNvPr id="14" name="Rectangle: Rounded Corners 8">
            <a:extLst>
              <a:ext uri="{FF2B5EF4-FFF2-40B4-BE49-F238E27FC236}">
                <a16:creationId xmlns:a16="http://schemas.microsoft.com/office/drawing/2014/main" id="{F7761D6A-515E-6B84-11C0-E239BE8D5752}"/>
              </a:ext>
            </a:extLst>
          </p:cNvPr>
          <p:cNvSpPr/>
          <p:nvPr/>
        </p:nvSpPr>
        <p:spPr>
          <a:xfrm>
            <a:off x="8398698" y="3742903"/>
            <a:ext cx="1510987" cy="492832"/>
          </a:xfrm>
          <a:prstGeom prst="roundRect">
            <a:avLst>
              <a:gd name="adj" fmla="val 6058"/>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kern="100">
                <a:solidFill>
                  <a:schemeClr val="tx1"/>
                </a:solidFill>
                <a:latin typeface="+mj-lt"/>
              </a:rPr>
              <a:t>   Prometheus</a:t>
            </a:r>
          </a:p>
        </p:txBody>
      </p:sp>
      <p:cxnSp>
        <p:nvCxnSpPr>
          <p:cNvPr id="15" name="Connector: Elbow 22">
            <a:extLst>
              <a:ext uri="{FF2B5EF4-FFF2-40B4-BE49-F238E27FC236}">
                <a16:creationId xmlns:a16="http://schemas.microsoft.com/office/drawing/2014/main" id="{FA1EE0F0-8CDD-37B5-C8E1-8A6603574071}"/>
              </a:ext>
            </a:extLst>
          </p:cNvPr>
          <p:cNvCxnSpPr>
            <a:cxnSpLocks/>
            <a:endCxn id="6" idx="3"/>
          </p:cNvCxnSpPr>
          <p:nvPr/>
        </p:nvCxnSpPr>
        <p:spPr>
          <a:xfrm rot="10800000">
            <a:off x="3520585" y="2606927"/>
            <a:ext cx="4876260" cy="267606"/>
          </a:xfrm>
          <a:prstGeom prst="bentConnector3">
            <a:avLst>
              <a:gd name="adj1" fmla="val 50000"/>
            </a:avLst>
          </a:prstGeom>
          <a:ln w="12700">
            <a:solidFill>
              <a:srgbClr val="7030A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F57A79-B6AA-A8B4-8DD5-0F41951E3FDC}"/>
              </a:ext>
            </a:extLst>
          </p:cNvPr>
          <p:cNvSpPr txBox="1"/>
          <p:nvPr/>
        </p:nvSpPr>
        <p:spPr>
          <a:xfrm>
            <a:off x="4002322" y="2575537"/>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Direct delivery via OTLP</a:t>
            </a:r>
          </a:p>
        </p:txBody>
      </p:sp>
      <p:sp>
        <p:nvSpPr>
          <p:cNvPr id="19" name="TextBox 18">
            <a:extLst>
              <a:ext uri="{FF2B5EF4-FFF2-40B4-BE49-F238E27FC236}">
                <a16:creationId xmlns:a16="http://schemas.microsoft.com/office/drawing/2014/main" id="{514CEDF5-98DB-C097-50E5-F8E45BE6F6B8}"/>
              </a:ext>
            </a:extLst>
          </p:cNvPr>
          <p:cNvSpPr txBox="1"/>
          <p:nvPr/>
        </p:nvSpPr>
        <p:spPr>
          <a:xfrm>
            <a:off x="8269703" y="2435790"/>
            <a:ext cx="1779369" cy="307777"/>
          </a:xfrm>
          <a:prstGeom prst="rect">
            <a:avLst/>
          </a:prstGeom>
          <a:noFill/>
        </p:spPr>
        <p:txBody>
          <a:bodyPr wrap="square" rtlCol="0">
            <a:spAutoFit/>
          </a:bodyPr>
          <a:lstStyle/>
          <a:p>
            <a:pPr algn="ctr"/>
            <a:r>
              <a:rPr lang="en-US" sz="1400"/>
              <a:t>Observability</a:t>
            </a:r>
          </a:p>
        </p:txBody>
      </p:sp>
      <p:cxnSp>
        <p:nvCxnSpPr>
          <p:cNvPr id="20" name="Connector: Elbow 22">
            <a:extLst>
              <a:ext uri="{FF2B5EF4-FFF2-40B4-BE49-F238E27FC236}">
                <a16:creationId xmlns:a16="http://schemas.microsoft.com/office/drawing/2014/main" id="{F6E82135-5FFF-0CE4-9ACE-4CEDF149BFE4}"/>
              </a:ext>
            </a:extLst>
          </p:cNvPr>
          <p:cNvCxnSpPr>
            <a:cxnSpLocks/>
          </p:cNvCxnSpPr>
          <p:nvPr/>
        </p:nvCxnSpPr>
        <p:spPr>
          <a:xfrm rot="10800000" flipV="1">
            <a:off x="3459326" y="3896587"/>
            <a:ext cx="1566885" cy="1350499"/>
          </a:xfrm>
          <a:prstGeom prst="bentConnector3">
            <a:avLst>
              <a:gd name="adj1" fmla="val 49289"/>
            </a:avLst>
          </a:prstGeom>
          <a:ln w="12700">
            <a:solidFill>
              <a:srgbClr val="0070C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2">
            <a:extLst>
              <a:ext uri="{FF2B5EF4-FFF2-40B4-BE49-F238E27FC236}">
                <a16:creationId xmlns:a16="http://schemas.microsoft.com/office/drawing/2014/main" id="{278B2867-2193-D084-B9C1-CF047DC98079}"/>
              </a:ext>
            </a:extLst>
          </p:cNvPr>
          <p:cNvCxnSpPr>
            <a:cxnSpLocks/>
          </p:cNvCxnSpPr>
          <p:nvPr/>
        </p:nvCxnSpPr>
        <p:spPr>
          <a:xfrm rot="10800000" flipV="1">
            <a:off x="6680491" y="3864630"/>
            <a:ext cx="1718207" cy="31958"/>
          </a:xfrm>
          <a:prstGeom prst="bentConnector3">
            <a:avLst>
              <a:gd name="adj1" fmla="val 50000"/>
            </a:avLst>
          </a:prstGeom>
          <a:ln w="12700">
            <a:solidFill>
              <a:srgbClr val="0070C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058236-4089-5B7B-ED60-12945C96F9B3}"/>
              </a:ext>
            </a:extLst>
          </p:cNvPr>
          <p:cNvSpPr txBox="1"/>
          <p:nvPr/>
        </p:nvSpPr>
        <p:spPr>
          <a:xfrm>
            <a:off x="3166462" y="5013707"/>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Metrics</a:t>
            </a:r>
          </a:p>
        </p:txBody>
      </p:sp>
      <p:sp>
        <p:nvSpPr>
          <p:cNvPr id="25" name="TextBox 24">
            <a:extLst>
              <a:ext uri="{FF2B5EF4-FFF2-40B4-BE49-F238E27FC236}">
                <a16:creationId xmlns:a16="http://schemas.microsoft.com/office/drawing/2014/main" id="{5EEFECEB-B8A3-9A7C-65A9-026C663D2E67}"/>
              </a:ext>
            </a:extLst>
          </p:cNvPr>
          <p:cNvSpPr txBox="1"/>
          <p:nvPr/>
        </p:nvSpPr>
        <p:spPr>
          <a:xfrm>
            <a:off x="7276377" y="3842346"/>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Metrics</a:t>
            </a:r>
          </a:p>
        </p:txBody>
      </p:sp>
      <p:sp>
        <p:nvSpPr>
          <p:cNvPr id="27" name="TextBox 26">
            <a:extLst>
              <a:ext uri="{FF2B5EF4-FFF2-40B4-BE49-F238E27FC236}">
                <a16:creationId xmlns:a16="http://schemas.microsoft.com/office/drawing/2014/main" id="{2E504F7B-46E0-9986-59D4-E6D344967152}"/>
              </a:ext>
            </a:extLst>
          </p:cNvPr>
          <p:cNvSpPr txBox="1"/>
          <p:nvPr/>
        </p:nvSpPr>
        <p:spPr>
          <a:xfrm>
            <a:off x="7246138" y="2879794"/>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Traces</a:t>
            </a:r>
          </a:p>
        </p:txBody>
      </p:sp>
      <p:pic>
        <p:nvPicPr>
          <p:cNvPr id="28" name="Picture 2" descr="CNCF Branding | OpenTelemetry">
            <a:extLst>
              <a:ext uri="{FF2B5EF4-FFF2-40B4-BE49-F238E27FC236}">
                <a16:creationId xmlns:a16="http://schemas.microsoft.com/office/drawing/2014/main" id="{C521D9A2-8F39-D4EF-EAA3-F833B74AD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354" y="3707406"/>
            <a:ext cx="282524" cy="282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3B8089D-1DB3-FC0C-3B74-E67711951CC4}"/>
              </a:ext>
            </a:extLst>
          </p:cNvPr>
          <p:cNvSpPr txBox="1"/>
          <p:nvPr/>
        </p:nvSpPr>
        <p:spPr>
          <a:xfrm>
            <a:off x="3144160" y="5212958"/>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via OTLP</a:t>
            </a:r>
          </a:p>
        </p:txBody>
      </p:sp>
      <p:sp>
        <p:nvSpPr>
          <p:cNvPr id="30" name="Rectangle 29">
            <a:extLst>
              <a:ext uri="{FF2B5EF4-FFF2-40B4-BE49-F238E27FC236}">
                <a16:creationId xmlns:a16="http://schemas.microsoft.com/office/drawing/2014/main" id="{7B7DC775-E7C0-B4B9-B131-856C55F53682}"/>
              </a:ext>
            </a:extLst>
          </p:cNvPr>
          <p:cNvSpPr/>
          <p:nvPr/>
        </p:nvSpPr>
        <p:spPr>
          <a:xfrm>
            <a:off x="1984522" y="2319424"/>
            <a:ext cx="1430200" cy="363894"/>
          </a:xfrm>
          <a:prstGeom prst="rect">
            <a:avLst/>
          </a:prstGeom>
          <a:solidFill>
            <a:schemeClr val="bg1">
              <a:lumMod val="85000"/>
            </a:schemeClr>
          </a:solid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      Python App</a:t>
            </a:r>
          </a:p>
        </p:txBody>
      </p:sp>
      <p:sp>
        <p:nvSpPr>
          <p:cNvPr id="31" name="Rectangle 30">
            <a:extLst>
              <a:ext uri="{FF2B5EF4-FFF2-40B4-BE49-F238E27FC236}">
                <a16:creationId xmlns:a16="http://schemas.microsoft.com/office/drawing/2014/main" id="{038F057E-3385-F7F2-BDBA-4C9F3EC8CEBF}"/>
              </a:ext>
            </a:extLst>
          </p:cNvPr>
          <p:cNvSpPr/>
          <p:nvPr/>
        </p:nvSpPr>
        <p:spPr>
          <a:xfrm>
            <a:off x="1975777" y="2727036"/>
            <a:ext cx="1430200" cy="363894"/>
          </a:xfrm>
          <a:prstGeom prst="rect">
            <a:avLst/>
          </a:prstGeom>
          <a:solidFill>
            <a:schemeClr val="bg1">
              <a:lumMod val="85000"/>
            </a:schemeClr>
          </a:solid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       Redis database</a:t>
            </a:r>
          </a:p>
        </p:txBody>
      </p:sp>
      <p:pic>
        <p:nvPicPr>
          <p:cNvPr id="32" name="Graphic 31">
            <a:extLst>
              <a:ext uri="{FF2B5EF4-FFF2-40B4-BE49-F238E27FC236}">
                <a16:creationId xmlns:a16="http://schemas.microsoft.com/office/drawing/2014/main" id="{5259A575-29A5-0189-02D5-876FA561AB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32" y="4895166"/>
            <a:ext cx="232061" cy="232061"/>
          </a:xfrm>
          <a:prstGeom prst="rect">
            <a:avLst/>
          </a:prstGeom>
        </p:spPr>
      </p:pic>
      <p:pic>
        <p:nvPicPr>
          <p:cNvPr id="33" name="Picture 4" descr="Redis icon - Free download on Iconfinder">
            <a:extLst>
              <a:ext uri="{FF2B5EF4-FFF2-40B4-BE49-F238E27FC236}">
                <a16:creationId xmlns:a16="http://schemas.microsoft.com/office/drawing/2014/main" id="{D225AB89-AA14-1E27-BEBA-204112872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807" y="2735204"/>
            <a:ext cx="288731" cy="2887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Python icon - Free download on Iconfinder">
            <a:extLst>
              <a:ext uri="{FF2B5EF4-FFF2-40B4-BE49-F238E27FC236}">
                <a16:creationId xmlns:a16="http://schemas.microsoft.com/office/drawing/2014/main" id="{1502EF65-23BD-C2BB-17A2-A3914988B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807" y="2361321"/>
            <a:ext cx="292946" cy="2929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NCF Branding | Jaeger">
            <a:extLst>
              <a:ext uri="{FF2B5EF4-FFF2-40B4-BE49-F238E27FC236}">
                <a16:creationId xmlns:a16="http://schemas.microsoft.com/office/drawing/2014/main" id="{2F7AC28D-9E7F-3FC3-81CC-02D3D77D97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4504" y="2814609"/>
            <a:ext cx="366111" cy="3661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7678FEA2-F56C-0731-967A-C0DF0969F2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7292" y="3864630"/>
            <a:ext cx="280534" cy="27808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60">
            <a:extLst>
              <a:ext uri="{FF2B5EF4-FFF2-40B4-BE49-F238E27FC236}">
                <a16:creationId xmlns:a16="http://schemas.microsoft.com/office/drawing/2014/main" id="{8F708C65-F9BF-3A0B-7DFA-124248DD0566}"/>
              </a:ext>
            </a:extLst>
          </p:cNvPr>
          <p:cNvSpPr/>
          <p:nvPr/>
        </p:nvSpPr>
        <p:spPr>
          <a:xfrm>
            <a:off x="1882123" y="3899609"/>
            <a:ext cx="1589115" cy="690168"/>
          </a:xfrm>
          <a:prstGeom prst="roundRect">
            <a:avLst>
              <a:gd name="adj" fmla="val 6058"/>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US" sz="1200" b="1" kern="100">
              <a:solidFill>
                <a:schemeClr val="tx1"/>
              </a:solidFill>
              <a:latin typeface="+mj-lt"/>
            </a:endParaRPr>
          </a:p>
        </p:txBody>
      </p:sp>
      <p:cxnSp>
        <p:nvCxnSpPr>
          <p:cNvPr id="39" name="Connector: Elbow 22">
            <a:extLst>
              <a:ext uri="{FF2B5EF4-FFF2-40B4-BE49-F238E27FC236}">
                <a16:creationId xmlns:a16="http://schemas.microsoft.com/office/drawing/2014/main" id="{3CA815C7-3EA2-7C49-CF3E-3DE0D900477F}"/>
              </a:ext>
            </a:extLst>
          </p:cNvPr>
          <p:cNvCxnSpPr>
            <a:cxnSpLocks/>
          </p:cNvCxnSpPr>
          <p:nvPr/>
        </p:nvCxnSpPr>
        <p:spPr>
          <a:xfrm rot="10800000" flipV="1">
            <a:off x="3493414" y="3114238"/>
            <a:ext cx="4903431" cy="1155589"/>
          </a:xfrm>
          <a:prstGeom prst="bentConnector3">
            <a:avLst>
              <a:gd name="adj1" fmla="val 87296"/>
            </a:avLst>
          </a:prstGeom>
          <a:ln w="12700">
            <a:solidFill>
              <a:srgbClr val="00B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58D26A3-4029-01CA-6F3D-EC9398FA6F19}"/>
              </a:ext>
            </a:extLst>
          </p:cNvPr>
          <p:cNvSpPr txBox="1"/>
          <p:nvPr/>
        </p:nvSpPr>
        <p:spPr>
          <a:xfrm>
            <a:off x="3096722" y="4039774"/>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Traces</a:t>
            </a:r>
          </a:p>
        </p:txBody>
      </p:sp>
      <p:sp>
        <p:nvSpPr>
          <p:cNvPr id="41" name="TextBox 40">
            <a:extLst>
              <a:ext uri="{FF2B5EF4-FFF2-40B4-BE49-F238E27FC236}">
                <a16:creationId xmlns:a16="http://schemas.microsoft.com/office/drawing/2014/main" id="{CA5C4B45-88C6-DFA1-54AF-588D19907D44}"/>
              </a:ext>
            </a:extLst>
          </p:cNvPr>
          <p:cNvSpPr txBox="1"/>
          <p:nvPr/>
        </p:nvSpPr>
        <p:spPr>
          <a:xfrm>
            <a:off x="3118897" y="4257752"/>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via OTLP</a:t>
            </a:r>
          </a:p>
        </p:txBody>
      </p:sp>
      <p:pic>
        <p:nvPicPr>
          <p:cNvPr id="1026" name="Picture 2" descr="Nginx Logo - Download Free Resource">
            <a:extLst>
              <a:ext uri="{FF2B5EF4-FFF2-40B4-BE49-F238E27FC236}">
                <a16:creationId xmlns:a16="http://schemas.microsoft.com/office/drawing/2014/main" id="{9C15241B-84BE-4CBB-6FBC-AE75243750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2870" y="3975768"/>
            <a:ext cx="912052" cy="53785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Connector: Elbow 22">
            <a:extLst>
              <a:ext uri="{FF2B5EF4-FFF2-40B4-BE49-F238E27FC236}">
                <a16:creationId xmlns:a16="http://schemas.microsoft.com/office/drawing/2014/main" id="{66E4576B-3257-6319-E5C2-582A69257E15}"/>
              </a:ext>
            </a:extLst>
          </p:cNvPr>
          <p:cNvCxnSpPr>
            <a:cxnSpLocks/>
          </p:cNvCxnSpPr>
          <p:nvPr/>
        </p:nvCxnSpPr>
        <p:spPr>
          <a:xfrm rot="10800000" flipV="1">
            <a:off x="3482405" y="4043894"/>
            <a:ext cx="1543807" cy="441597"/>
          </a:xfrm>
          <a:prstGeom prst="bentConnector3">
            <a:avLst>
              <a:gd name="adj1" fmla="val 39888"/>
            </a:avLst>
          </a:prstGeom>
          <a:ln w="12700">
            <a:solidFill>
              <a:srgbClr val="00B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22">
            <a:extLst>
              <a:ext uri="{FF2B5EF4-FFF2-40B4-BE49-F238E27FC236}">
                <a16:creationId xmlns:a16="http://schemas.microsoft.com/office/drawing/2014/main" id="{EBD29251-D2B6-7FE9-C702-5F3BF919D174}"/>
              </a:ext>
            </a:extLst>
          </p:cNvPr>
          <p:cNvCxnSpPr>
            <a:cxnSpLocks/>
            <a:endCxn id="11" idx="3"/>
          </p:cNvCxnSpPr>
          <p:nvPr/>
        </p:nvCxnSpPr>
        <p:spPr>
          <a:xfrm rot="10800000">
            <a:off x="6692397" y="4047701"/>
            <a:ext cx="1706300" cy="51634"/>
          </a:xfrm>
          <a:prstGeom prst="bentConnector3">
            <a:avLst>
              <a:gd name="adj1" fmla="val 50000"/>
            </a:avLst>
          </a:prstGeom>
          <a:ln w="12700">
            <a:solidFill>
              <a:srgbClr val="00B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478987A-3BD8-1EC2-6073-0B73C01F3CE7}"/>
              </a:ext>
            </a:extLst>
          </p:cNvPr>
          <p:cNvSpPr txBox="1"/>
          <p:nvPr/>
        </p:nvSpPr>
        <p:spPr>
          <a:xfrm>
            <a:off x="3118898" y="4485492"/>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a:latin typeface="+mj-lt"/>
              </a:rPr>
              <a:t>Metrics</a:t>
            </a:r>
          </a:p>
        </p:txBody>
      </p:sp>
    </p:spTree>
    <p:extLst>
      <p:ext uri="{BB962C8B-B14F-4D97-AF65-F5344CB8AC3E}">
        <p14:creationId xmlns:p14="http://schemas.microsoft.com/office/powerpoint/2010/main" val="33683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a:t>Helpful Links</a:t>
            </a:r>
          </a:p>
        </p:txBody>
      </p:sp>
      <p:sp>
        <p:nvSpPr>
          <p:cNvPr id="2" name="TextBox 1">
            <a:extLst>
              <a:ext uri="{FF2B5EF4-FFF2-40B4-BE49-F238E27FC236}">
                <a16:creationId xmlns:a16="http://schemas.microsoft.com/office/drawing/2014/main" id="{ACDEBDAF-5853-A295-658E-5953968BD634}"/>
              </a:ext>
            </a:extLst>
          </p:cNvPr>
          <p:cNvSpPr txBox="1"/>
          <p:nvPr/>
        </p:nvSpPr>
        <p:spPr>
          <a:xfrm>
            <a:off x="609600" y="1736271"/>
            <a:ext cx="10395857" cy="2010539"/>
          </a:xfrm>
          <a:prstGeom prst="rect">
            <a:avLst/>
          </a:prstGeom>
          <a:noFill/>
        </p:spPr>
        <p:txBody>
          <a:bodyPr wrap="square" lIns="0" tIns="45720" rIns="0" bIns="0" rtlCol="0">
            <a:noAutofit/>
          </a:bodyPr>
          <a:lstStyle/>
          <a:p>
            <a:pPr marL="285750" indent="-285750" algn="l">
              <a:lnSpc>
                <a:spcPct val="114000"/>
              </a:lnSpc>
              <a:spcBef>
                <a:spcPts val="300"/>
              </a:spcBef>
              <a:spcAft>
                <a:spcPts val="900"/>
              </a:spcAft>
              <a:buFont typeface="Arial" panose="020B0604020202020204" pitchFamily="34" charset="0"/>
              <a:buChar char="•"/>
            </a:pPr>
            <a:r>
              <a:rPr lang="en-US" kern="100">
                <a:latin typeface="+mj-lt"/>
              </a:rPr>
              <a:t>Open Telemetry Documentation - </a:t>
            </a:r>
            <a:r>
              <a:rPr lang="en-US" sz="1600" kern="100">
                <a:latin typeface="+mj-lt"/>
                <a:hlinkClick r:id="rId3"/>
              </a:rPr>
              <a:t>https://opentelemetry.io/docs/</a:t>
            </a:r>
          </a:p>
          <a:p>
            <a:pPr marL="285750" indent="-285750" algn="l">
              <a:lnSpc>
                <a:spcPct val="114000"/>
              </a:lnSpc>
              <a:spcBef>
                <a:spcPts val="300"/>
              </a:spcBef>
              <a:spcAft>
                <a:spcPts val="900"/>
              </a:spcAft>
              <a:buFont typeface="Arial" panose="020B0604020202020204" pitchFamily="34" charset="0"/>
              <a:buChar char="•"/>
            </a:pPr>
            <a:r>
              <a:rPr lang="en-US" kern="100">
                <a:latin typeface="+mj-lt"/>
              </a:rPr>
              <a:t>OTEL Collector - </a:t>
            </a:r>
            <a:r>
              <a:rPr lang="en-US" sz="1600" kern="100">
                <a:latin typeface="+mj-lt"/>
                <a:hlinkClick r:id="rId4"/>
              </a:rPr>
              <a:t>https://opentelemetry.io/docs/collector/</a:t>
            </a:r>
            <a:endParaRPr lang="en-US" sz="1600" kern="100">
              <a:latin typeface="+mj-lt"/>
              <a:hlinkClick r:id="rId3"/>
            </a:endParaRPr>
          </a:p>
          <a:p>
            <a:pPr marL="285750" indent="-285750" algn="l">
              <a:lnSpc>
                <a:spcPct val="114000"/>
              </a:lnSpc>
              <a:spcBef>
                <a:spcPts val="300"/>
              </a:spcBef>
              <a:spcAft>
                <a:spcPts val="900"/>
              </a:spcAft>
              <a:buFont typeface="Arial" panose="020B0604020202020204" pitchFamily="34" charset="0"/>
              <a:buChar char="•"/>
            </a:pPr>
            <a:r>
              <a:rPr lang="en-US" kern="100">
                <a:latin typeface="+mj-lt"/>
              </a:rPr>
              <a:t>Collector </a:t>
            </a:r>
            <a:r>
              <a:rPr lang="en-US" kern="100" err="1">
                <a:latin typeface="+mj-lt"/>
              </a:rPr>
              <a:t>Contrib</a:t>
            </a:r>
            <a:r>
              <a:rPr lang="en-US" kern="100">
                <a:latin typeface="+mj-lt"/>
              </a:rPr>
              <a:t> GitHub Repo - </a:t>
            </a:r>
            <a:r>
              <a:rPr lang="en-US" sz="1600" kern="100">
                <a:latin typeface="+mj-lt"/>
                <a:hlinkClick r:id="rId5"/>
              </a:rPr>
              <a:t>https://github.com/open-telemetry/opentelemetry-collector-contrib</a:t>
            </a:r>
            <a:endParaRPr lang="en-US" sz="1600" kern="100">
              <a:latin typeface="+mj-lt"/>
            </a:endParaRPr>
          </a:p>
          <a:p>
            <a:pPr marL="285750" indent="-285750" algn="l">
              <a:lnSpc>
                <a:spcPct val="114000"/>
              </a:lnSpc>
              <a:spcBef>
                <a:spcPts val="300"/>
              </a:spcBef>
              <a:spcAft>
                <a:spcPts val="900"/>
              </a:spcAft>
              <a:buFont typeface="Arial" panose="020B0604020202020204" pitchFamily="34" charset="0"/>
              <a:buChar char="•"/>
            </a:pPr>
            <a:r>
              <a:rPr lang="en-US" kern="100">
                <a:latin typeface="+mj-lt"/>
              </a:rPr>
              <a:t>Troubleshooting - </a:t>
            </a:r>
            <a:r>
              <a:rPr lang="en-US" kern="100">
                <a:latin typeface="+mj-lt"/>
                <a:hlinkClick r:id="rId6"/>
              </a:rPr>
              <a:t>https://clouddocs.f5.com/products/extensions/f5-telemetry-streaming/latest/troubleshooting.html</a:t>
            </a:r>
            <a:endParaRPr lang="en-US" kern="10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a:latin typeface="+mj-lt"/>
            </a:endParaRPr>
          </a:p>
        </p:txBody>
      </p:sp>
      <p:sp>
        <p:nvSpPr>
          <p:cNvPr id="5" name="Title 2">
            <a:extLst>
              <a:ext uri="{FF2B5EF4-FFF2-40B4-BE49-F238E27FC236}">
                <a16:creationId xmlns:a16="http://schemas.microsoft.com/office/drawing/2014/main" id="{A1D1F293-ECEB-A300-7FAA-A136771E71F9}"/>
              </a:ext>
            </a:extLst>
          </p:cNvPr>
          <p:cNvSpPr txBox="1">
            <a:spLocks/>
          </p:cNvSpPr>
          <p:nvPr/>
        </p:nvSpPr>
        <p:spPr bwMode="gray">
          <a:xfrm>
            <a:off x="609600" y="1351570"/>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Open Telemetry (</a:t>
            </a:r>
            <a:r>
              <a:rPr lang="en-US" sz="2400" err="1"/>
              <a:t>OTel</a:t>
            </a:r>
            <a:r>
              <a:rPr lang="en-US" sz="2400"/>
              <a:t>) resources </a:t>
            </a:r>
          </a:p>
        </p:txBody>
      </p:sp>
      <p:sp>
        <p:nvSpPr>
          <p:cNvPr id="6" name="TextBox 5">
            <a:extLst>
              <a:ext uri="{FF2B5EF4-FFF2-40B4-BE49-F238E27FC236}">
                <a16:creationId xmlns:a16="http://schemas.microsoft.com/office/drawing/2014/main" id="{04A5C64C-22CF-9E9E-5CBD-57AC28A186B7}"/>
              </a:ext>
            </a:extLst>
          </p:cNvPr>
          <p:cNvSpPr txBox="1"/>
          <p:nvPr/>
        </p:nvSpPr>
        <p:spPr>
          <a:xfrm>
            <a:off x="609600" y="4525945"/>
            <a:ext cx="11767458" cy="2623458"/>
          </a:xfrm>
          <a:prstGeom prst="rect">
            <a:avLst/>
          </a:prstGeom>
          <a:noFill/>
        </p:spPr>
        <p:txBody>
          <a:bodyPr wrap="square" lIns="0" tIns="45720" rIns="0" bIns="0" rtlCol="0">
            <a:noAutofit/>
          </a:bodyPr>
          <a:lstStyle/>
          <a:p>
            <a:pPr marL="285750" indent="-285750" algn="l">
              <a:lnSpc>
                <a:spcPct val="114000"/>
              </a:lnSpc>
              <a:spcBef>
                <a:spcPts val="300"/>
              </a:spcBef>
              <a:spcAft>
                <a:spcPts val="900"/>
              </a:spcAft>
              <a:buFont typeface="Arial" panose="020B0604020202020204" pitchFamily="34" charset="0"/>
              <a:buChar char="•"/>
            </a:pPr>
            <a:r>
              <a:rPr lang="en-US" kern="100">
                <a:latin typeface="+mj-lt"/>
              </a:rPr>
              <a:t>F5 Telemetry Streaming - </a:t>
            </a:r>
            <a:r>
              <a:rPr lang="en-US" sz="1600" kern="100">
                <a:latin typeface="+mj-lt"/>
                <a:hlinkClick r:id="rId7"/>
              </a:rPr>
              <a:t>https://clouddocs.f5.com/products/extensions/f5-telemetry-streaming/latest/</a:t>
            </a:r>
            <a:endParaRPr lang="en-US" sz="1600" kern="100">
              <a:latin typeface="+mj-lt"/>
            </a:endParaRPr>
          </a:p>
          <a:p>
            <a:pPr marL="285750" indent="-285750">
              <a:lnSpc>
                <a:spcPct val="114000"/>
              </a:lnSpc>
              <a:spcBef>
                <a:spcPts val="300"/>
              </a:spcBef>
              <a:spcAft>
                <a:spcPts val="900"/>
              </a:spcAft>
              <a:buFont typeface="Arial" panose="020B0604020202020204" pitchFamily="34" charset="0"/>
              <a:buChar char="•"/>
            </a:pPr>
            <a:r>
              <a:rPr lang="en-US" kern="100">
                <a:latin typeface="+mj-lt"/>
              </a:rPr>
              <a:t>F5 </a:t>
            </a:r>
            <a:r>
              <a:rPr lang="en-US" b="0" i="0">
                <a:solidFill>
                  <a:srgbClr val="000000"/>
                </a:solidFill>
                <a:effectLst/>
                <a:highlight>
                  <a:srgbClr val="FFFFFF"/>
                </a:highlight>
                <a:latin typeface="+mj-lt"/>
              </a:rPr>
              <a:t>Application Services 3 Extension </a:t>
            </a:r>
            <a:r>
              <a:rPr lang="en-US" kern="100">
                <a:latin typeface="+mj-lt"/>
              </a:rPr>
              <a:t>- </a:t>
            </a:r>
            <a:r>
              <a:rPr lang="en-US" sz="1600" kern="100">
                <a:latin typeface="+mj-lt"/>
                <a:hlinkClick r:id="rId8"/>
              </a:rPr>
              <a:t>https://clouddocs.f5.com/products/extensions/f5-appsvcs-extension/latest/</a:t>
            </a:r>
            <a:endParaRPr lang="en-US" sz="1600" kern="100">
              <a:latin typeface="+mj-lt"/>
            </a:endParaRPr>
          </a:p>
          <a:p>
            <a:pPr marL="285750" indent="-285750">
              <a:lnSpc>
                <a:spcPct val="114000"/>
              </a:lnSpc>
              <a:spcBef>
                <a:spcPts val="300"/>
              </a:spcBef>
              <a:spcAft>
                <a:spcPts val="900"/>
              </a:spcAft>
              <a:buFont typeface="Arial" panose="020B0604020202020204" pitchFamily="34" charset="0"/>
              <a:buChar char="•"/>
            </a:pPr>
            <a:r>
              <a:rPr lang="en-US" kern="100">
                <a:latin typeface="+mj-lt"/>
              </a:rPr>
              <a:t>NGINX Open Telemetry Module – </a:t>
            </a:r>
            <a:r>
              <a:rPr lang="en-US" sz="1600" kern="100">
                <a:latin typeface="+mj-lt"/>
                <a:hlinkClick r:id="rId9"/>
              </a:rPr>
              <a:t>https://</a:t>
            </a:r>
            <a:r>
              <a:rPr lang="en-US" sz="1600" kern="100" err="1">
                <a:latin typeface="+mj-lt"/>
                <a:hlinkClick r:id="rId9"/>
              </a:rPr>
              <a:t>docs.nginx.com</a:t>
            </a:r>
            <a:r>
              <a:rPr lang="en-US" sz="1600" kern="100">
                <a:latin typeface="+mj-lt"/>
                <a:hlinkClick r:id="rId9"/>
              </a:rPr>
              <a:t>/nginx/admin-guide/dynamic-modules/</a:t>
            </a:r>
            <a:r>
              <a:rPr lang="en-US" sz="1600" kern="100" err="1">
                <a:latin typeface="+mj-lt"/>
                <a:hlinkClick r:id="rId9"/>
              </a:rPr>
              <a:t>opentelemetry</a:t>
            </a:r>
            <a:r>
              <a:rPr lang="en-US" sz="1600" kern="100">
                <a:latin typeface="+mj-lt"/>
                <a:hlinkClick r:id="rId9"/>
              </a:rPr>
              <a:t>/</a:t>
            </a:r>
            <a:endParaRPr lang="en-US" sz="1600" kern="10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a:latin typeface="+mj-lt"/>
            </a:endParaRPr>
          </a:p>
        </p:txBody>
      </p:sp>
      <p:sp>
        <p:nvSpPr>
          <p:cNvPr id="7" name="Title 2">
            <a:extLst>
              <a:ext uri="{FF2B5EF4-FFF2-40B4-BE49-F238E27FC236}">
                <a16:creationId xmlns:a16="http://schemas.microsoft.com/office/drawing/2014/main" id="{8989B311-1318-150E-8F22-997EF8605CDE}"/>
              </a:ext>
            </a:extLst>
          </p:cNvPr>
          <p:cNvSpPr txBox="1">
            <a:spLocks/>
          </p:cNvSpPr>
          <p:nvPr/>
        </p:nvSpPr>
        <p:spPr bwMode="gray">
          <a:xfrm>
            <a:off x="609600" y="4122794"/>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a:t>Related F5 resources</a:t>
            </a:r>
          </a:p>
        </p:txBody>
      </p:sp>
    </p:spTree>
    <p:extLst>
      <p:ext uri="{BB962C8B-B14F-4D97-AF65-F5344CB8AC3E}">
        <p14:creationId xmlns:p14="http://schemas.microsoft.com/office/powerpoint/2010/main" val="213394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720241-2F7E-C9B2-5654-87E3F0BF494C}"/>
              </a:ext>
            </a:extLst>
          </p:cNvPr>
          <p:cNvSpPr>
            <a:spLocks noGrp="1"/>
          </p:cNvSpPr>
          <p:nvPr>
            <p:ph idx="1"/>
          </p:nvPr>
        </p:nvSpPr>
        <p:spPr>
          <a:xfrm>
            <a:off x="457199" y="457200"/>
            <a:ext cx="11273866" cy="2098964"/>
          </a:xfrm>
        </p:spPr>
        <p:txBody>
          <a:bodyPr>
            <a:normAutofit/>
          </a:bodyPr>
          <a:lstStyle/>
          <a:p>
            <a:r>
              <a:rPr lang="en-US">
                <a:latin typeface="+mj-lt"/>
                <a:cs typeface="Arial"/>
              </a:rPr>
              <a:t>Session Survey</a:t>
            </a:r>
          </a:p>
          <a:p>
            <a:r>
              <a:rPr lang="en-US" b="0">
                <a:solidFill>
                  <a:schemeClr val="accent3">
                    <a:lumMod val="40000"/>
                    <a:lumOff val="60000"/>
                  </a:schemeClr>
                </a:solidFill>
                <a:latin typeface="Arial"/>
                <a:ea typeface="+mj-lt"/>
                <a:cs typeface="+mj-lt"/>
                <a:hlinkClick r:id="rId2">
                  <a:extLst>
                    <a:ext uri="{A12FA001-AC4F-418D-AE19-62706E023703}">
                      <ahyp:hlinkClr xmlns:ahyp="http://schemas.microsoft.com/office/drawing/2018/hyperlinkcolor" val="tx"/>
                    </a:ext>
                  </a:extLst>
                </a:hlinkClick>
              </a:rPr>
              <a:t>Survey Link</a:t>
            </a:r>
            <a:endParaRPr lang="en-US" b="0" i="0">
              <a:solidFill>
                <a:schemeClr val="accent3">
                  <a:lumMod val="40000"/>
                  <a:lumOff val="6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p:txBody>
      </p:sp>
      <p:grpSp>
        <p:nvGrpSpPr>
          <p:cNvPr id="10" name="Group 9">
            <a:extLst>
              <a:ext uri="{FF2B5EF4-FFF2-40B4-BE49-F238E27FC236}">
                <a16:creationId xmlns:a16="http://schemas.microsoft.com/office/drawing/2014/main" id="{A53AD0F5-458A-E092-3ED4-52A7A61867DF}"/>
              </a:ext>
            </a:extLst>
          </p:cNvPr>
          <p:cNvGrpSpPr/>
          <p:nvPr/>
        </p:nvGrpSpPr>
        <p:grpSpPr>
          <a:xfrm>
            <a:off x="4649795" y="5664672"/>
            <a:ext cx="2888673" cy="829645"/>
            <a:chOff x="6016336" y="4384964"/>
            <a:chExt cx="3979719" cy="1143000"/>
          </a:xfrm>
        </p:grpSpPr>
        <p:sp>
          <p:nvSpPr>
            <p:cNvPr id="9" name="Rectangle 8">
              <a:extLst>
                <a:ext uri="{FF2B5EF4-FFF2-40B4-BE49-F238E27FC236}">
                  <a16:creationId xmlns:a16="http://schemas.microsoft.com/office/drawing/2014/main" id="{D8B2EAAC-6587-2DC8-E6FA-A3B99D95169E}"/>
                </a:ext>
              </a:extLst>
            </p:cNvPr>
            <p:cNvSpPr/>
            <p:nvPr/>
          </p:nvSpPr>
          <p:spPr>
            <a:xfrm>
              <a:off x="6016336" y="4384964"/>
              <a:ext cx="3979719" cy="1143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pic>
          <p:nvPicPr>
            <p:cNvPr id="1026" name="Picture 2">
              <a:extLst>
                <a:ext uri="{FF2B5EF4-FFF2-40B4-BE49-F238E27FC236}">
                  <a16:creationId xmlns:a16="http://schemas.microsoft.com/office/drawing/2014/main" id="{799BA0B2-17DB-2350-E6DF-B12A93836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023" y="4526031"/>
              <a:ext cx="3679248" cy="85675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E424474A-05E9-E11C-6E1C-FE524CD89ECC}"/>
              </a:ext>
            </a:extLst>
          </p:cNvPr>
          <p:cNvPicPr>
            <a:picLocks noChangeAspect="1"/>
          </p:cNvPicPr>
          <p:nvPr/>
        </p:nvPicPr>
        <p:blipFill>
          <a:blip r:embed="rId5"/>
          <a:srcRect/>
          <a:stretch/>
        </p:blipFill>
        <p:spPr>
          <a:xfrm>
            <a:off x="4637981" y="2454375"/>
            <a:ext cx="2937470" cy="2937470"/>
          </a:xfrm>
          <a:prstGeom prst="rect">
            <a:avLst/>
          </a:prstGeom>
        </p:spPr>
      </p:pic>
    </p:spTree>
    <p:extLst>
      <p:ext uri="{BB962C8B-B14F-4D97-AF65-F5344CB8AC3E}">
        <p14:creationId xmlns:p14="http://schemas.microsoft.com/office/powerpoint/2010/main" val="217927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7A5F-F3E3-68B0-1D4F-28B6561AD03E}"/>
              </a:ext>
            </a:extLst>
          </p:cNvPr>
          <p:cNvSpPr>
            <a:spLocks noGrp="1"/>
          </p:cNvSpPr>
          <p:nvPr>
            <p:ph type="title"/>
          </p:nvPr>
        </p:nvSpPr>
        <p:spPr>
          <a:xfrm>
            <a:off x="618068" y="457200"/>
            <a:ext cx="11274552" cy="758952"/>
          </a:xfrm>
        </p:spPr>
        <p:txBody>
          <a:bodyPr/>
          <a:lstStyle/>
          <a:p>
            <a:r>
              <a:rPr lang="en-US">
                <a:solidFill>
                  <a:schemeClr val="bg1"/>
                </a:solidFill>
              </a:rPr>
              <a:t>Our Team</a:t>
            </a:r>
          </a:p>
        </p:txBody>
      </p:sp>
      <p:grpSp>
        <p:nvGrpSpPr>
          <p:cNvPr id="7" name="Group 6">
            <a:extLst>
              <a:ext uri="{FF2B5EF4-FFF2-40B4-BE49-F238E27FC236}">
                <a16:creationId xmlns:a16="http://schemas.microsoft.com/office/drawing/2014/main" id="{73ABE9FC-A4E1-98EA-5C6D-306A4BD314E8}"/>
              </a:ext>
            </a:extLst>
          </p:cNvPr>
          <p:cNvGrpSpPr/>
          <p:nvPr/>
        </p:nvGrpSpPr>
        <p:grpSpPr>
          <a:xfrm>
            <a:off x="3000435" y="2057363"/>
            <a:ext cx="6152025" cy="2794585"/>
            <a:chOff x="618068" y="2167607"/>
            <a:chExt cx="6152025" cy="2794585"/>
          </a:xfrm>
        </p:grpSpPr>
        <p:sp>
          <p:nvSpPr>
            <p:cNvPr id="10" name="TextBox 9">
              <a:extLst>
                <a:ext uri="{FF2B5EF4-FFF2-40B4-BE49-F238E27FC236}">
                  <a16:creationId xmlns:a16="http://schemas.microsoft.com/office/drawing/2014/main" id="{5CBE0AB2-E392-AB94-3375-25D9D3207DBC}"/>
                </a:ext>
              </a:extLst>
            </p:cNvPr>
            <p:cNvSpPr txBox="1"/>
            <p:nvPr/>
          </p:nvSpPr>
          <p:spPr>
            <a:xfrm>
              <a:off x="4169925" y="4054251"/>
              <a:ext cx="2600168"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a:ln>
                    <a:noFill/>
                  </a:ln>
                  <a:solidFill>
                    <a:prstClr val="white"/>
                  </a:solidFill>
                  <a:effectLst/>
                  <a:uLnTx/>
                  <a:uFillTx/>
                  <a:latin typeface="Arial"/>
                  <a:ea typeface="Arial"/>
                  <a:cs typeface="Arial"/>
                  <a:sym typeface="Arial"/>
                </a:rPr>
                <a:t>Joe </a:t>
              </a:r>
              <a:r>
                <a:rPr kumimoji="0" lang="en-US" sz="1600" b="1" i="0" u="none" strike="noStrike" kern="1200" cap="none" spc="0" normalizeH="0" baseline="0" noProof="0" err="1">
                  <a:ln>
                    <a:noFill/>
                  </a:ln>
                  <a:solidFill>
                    <a:prstClr val="white"/>
                  </a:solidFill>
                  <a:effectLst/>
                  <a:uLnTx/>
                  <a:uFillTx/>
                  <a:latin typeface="Arial"/>
                  <a:ea typeface="Arial"/>
                  <a:cs typeface="Arial"/>
                  <a:sym typeface="Arial"/>
                </a:rPr>
                <a:t>Kanagusuku</a:t>
              </a:r>
              <a:endParaRPr kumimoji="0" lang="en-US" sz="1600" b="1" i="0" u="none" strike="noStrike" kern="1200" cap="none" spc="0" normalizeH="0" baseline="0" noProof="0">
                <a:ln>
                  <a:noFill/>
                </a:ln>
                <a:solidFill>
                  <a:prstClr val="white"/>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a:ln>
                    <a:noFill/>
                  </a:ln>
                  <a:solidFill>
                    <a:prstClr val="white"/>
                  </a:solidFill>
                  <a:effectLst/>
                  <a:uLnTx/>
                  <a:uFillTx/>
                  <a:latin typeface="Arial"/>
                  <a:ea typeface="Arial"/>
                  <a:cs typeface="Arial"/>
                  <a:sym typeface="Arial"/>
                </a:rPr>
                <a:t>Sr Technical Alliance Manager</a:t>
              </a:r>
            </a:p>
          </p:txBody>
        </p:sp>
        <p:sp>
          <p:nvSpPr>
            <p:cNvPr id="11" name="TextBox 10">
              <a:extLst>
                <a:ext uri="{FF2B5EF4-FFF2-40B4-BE49-F238E27FC236}">
                  <a16:creationId xmlns:a16="http://schemas.microsoft.com/office/drawing/2014/main" id="{6BB5B8CF-82F5-DFE9-A8B0-6462A6DED69C}"/>
                </a:ext>
              </a:extLst>
            </p:cNvPr>
            <p:cNvSpPr txBox="1"/>
            <p:nvPr/>
          </p:nvSpPr>
          <p:spPr>
            <a:xfrm>
              <a:off x="618068" y="4106176"/>
              <a:ext cx="2600168" cy="804704"/>
            </a:xfrm>
            <a:prstGeom prst="rect">
              <a:avLst/>
            </a:prstGeom>
            <a:noFill/>
          </p:spPr>
          <p:txBody>
            <a:bodyPr wrap="square">
              <a:spAutoFit/>
            </a:bodyPr>
            <a:lstStyle>
              <a:defPPr>
                <a:defRPr lang="en-US"/>
              </a:defPPr>
              <a:lvl1pPr>
                <a:spcAft>
                  <a:spcPts val="600"/>
                </a:spcAft>
                <a:buClr>
                  <a:srgbClr val="000000"/>
                </a:buClr>
                <a:buSzPts val="800"/>
                <a:defRPr sz="1600" b="1">
                  <a:solidFill>
                    <a:schemeClr val="bg1"/>
                  </a:solidFill>
                  <a:latin typeface="Arial"/>
                  <a:ea typeface="Arial"/>
                  <a:cs typeface="Arial"/>
                </a:defRPr>
              </a:lvl1pPr>
            </a:lstStyle>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a:ln>
                    <a:noFill/>
                  </a:ln>
                  <a:solidFill>
                    <a:prstClr val="white"/>
                  </a:solidFill>
                  <a:effectLst/>
                  <a:uLnTx/>
                  <a:uFillTx/>
                  <a:latin typeface="Arial"/>
                  <a:cs typeface="Arial"/>
                  <a:sym typeface="Arial"/>
                </a:rPr>
                <a:t>Greg Coward</a:t>
              </a:r>
            </a:p>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a:ln>
                    <a:noFill/>
                  </a:ln>
                  <a:solidFill>
                    <a:prstClr val="white"/>
                  </a:solidFill>
                  <a:effectLst/>
                  <a:uLnTx/>
                  <a:uFillTx/>
                  <a:latin typeface="Arial"/>
                  <a:cs typeface="Arial"/>
                  <a:sym typeface="Arial"/>
                </a:rPr>
                <a:t>Sr Solutions Architect</a:t>
              </a:r>
              <a:br>
                <a:rPr kumimoji="0" lang="en-US" sz="1600" b="1" i="0" u="none" strike="noStrike" kern="1200" cap="none" spc="0" normalizeH="0" baseline="0" noProof="0">
                  <a:ln>
                    <a:noFill/>
                  </a:ln>
                  <a:solidFill>
                    <a:prstClr val="white"/>
                  </a:solidFill>
                  <a:effectLst/>
                  <a:uLnTx/>
                  <a:uFillTx/>
                  <a:latin typeface="Arial"/>
                  <a:cs typeface="Arial"/>
                  <a:sym typeface="Arial"/>
                </a:rPr>
              </a:br>
              <a:endParaRPr kumimoji="0" lang="en-US" sz="1600" b="1" i="0" u="none" strike="noStrike" kern="1200" cap="none" spc="0" normalizeH="0" baseline="0" noProof="0">
                <a:ln>
                  <a:noFill/>
                </a:ln>
                <a:solidFill>
                  <a:prstClr val="white"/>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F36E892A-FDE9-6268-F272-00478B5433B3}"/>
                </a:ext>
              </a:extLst>
            </p:cNvPr>
            <p:cNvPicPr>
              <a:picLocks noChangeAspect="1"/>
            </p:cNvPicPr>
            <p:nvPr/>
          </p:nvPicPr>
          <p:blipFill>
            <a:blip r:embed="rId2"/>
            <a:stretch>
              <a:fillRect/>
            </a:stretch>
          </p:blipFill>
          <p:spPr>
            <a:xfrm>
              <a:off x="4302159" y="2167607"/>
              <a:ext cx="1644647" cy="1871032"/>
            </a:xfrm>
            <a:prstGeom prst="rect">
              <a:avLst/>
            </a:prstGeom>
          </p:spPr>
        </p:pic>
        <p:pic>
          <p:nvPicPr>
            <p:cNvPr id="5" name="Picture 4">
              <a:extLst>
                <a:ext uri="{FF2B5EF4-FFF2-40B4-BE49-F238E27FC236}">
                  <a16:creationId xmlns:a16="http://schemas.microsoft.com/office/drawing/2014/main" id="{C932598E-0078-505A-9DD3-0B38BDC469A4}"/>
                </a:ext>
              </a:extLst>
            </p:cNvPr>
            <p:cNvPicPr>
              <a:picLocks noChangeAspect="1"/>
            </p:cNvPicPr>
            <p:nvPr/>
          </p:nvPicPr>
          <p:blipFill>
            <a:blip r:embed="rId3"/>
            <a:stretch>
              <a:fillRect/>
            </a:stretch>
          </p:blipFill>
          <p:spPr>
            <a:xfrm>
              <a:off x="704903" y="2204219"/>
              <a:ext cx="1736472" cy="1834420"/>
            </a:xfrm>
            <a:prstGeom prst="rect">
              <a:avLst/>
            </a:prstGeom>
          </p:spPr>
        </p:pic>
      </p:grpSp>
    </p:spTree>
    <p:extLst>
      <p:ext uri="{BB962C8B-B14F-4D97-AF65-F5344CB8AC3E}">
        <p14:creationId xmlns:p14="http://schemas.microsoft.com/office/powerpoint/2010/main" val="145391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8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D8AE-A80C-7239-17E8-68B6C02FBC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BBDE3D5-2371-9F5C-C3CB-718C3434BB1C}"/>
              </a:ext>
            </a:extLst>
          </p:cNvPr>
          <p:cNvSpPr>
            <a:spLocks noGrp="1"/>
          </p:cNvSpPr>
          <p:nvPr>
            <p:ph type="title"/>
          </p:nvPr>
        </p:nvSpPr>
        <p:spPr/>
        <p:txBody>
          <a:bodyPr/>
          <a:lstStyle/>
          <a:p>
            <a:pPr>
              <a:lnSpc>
                <a:spcPct val="100000"/>
              </a:lnSpc>
            </a:pPr>
            <a:r>
              <a:rPr lang="en-US">
                <a:cs typeface="Arial"/>
              </a:rPr>
              <a:t>Book A Meeting With Us! </a:t>
            </a:r>
            <a:br>
              <a:rPr lang="en-US">
                <a:cs typeface="Arial"/>
              </a:rPr>
            </a:br>
            <a:r>
              <a:rPr lang="en-US" sz="2000" b="0" i="1" spc="0">
                <a:latin typeface="+mn-lt"/>
                <a:cs typeface="Arial"/>
              </a:rPr>
              <a:t>A Test Drive Lab exclusive offer…</a:t>
            </a:r>
            <a:endParaRPr lang="en-US" b="0" i="1" spc="0">
              <a:latin typeface="+mn-lt"/>
            </a:endParaRPr>
          </a:p>
        </p:txBody>
      </p:sp>
      <p:sp>
        <p:nvSpPr>
          <p:cNvPr id="4" name="Content Placeholder 3">
            <a:extLst>
              <a:ext uri="{FF2B5EF4-FFF2-40B4-BE49-F238E27FC236}">
                <a16:creationId xmlns:a16="http://schemas.microsoft.com/office/drawing/2014/main" id="{11EBAEB5-1B57-5D89-1E82-CB4CEC6E199F}"/>
              </a:ext>
            </a:extLst>
          </p:cNvPr>
          <p:cNvSpPr>
            <a:spLocks noGrp="1"/>
          </p:cNvSpPr>
          <p:nvPr>
            <p:ph idx="15"/>
          </p:nvPr>
        </p:nvSpPr>
        <p:spPr>
          <a:xfrm>
            <a:off x="622628" y="1967113"/>
            <a:ext cx="3930319" cy="3474899"/>
          </a:xfrm>
        </p:spPr>
        <p:txBody>
          <a:bodyPr vert="horz" lIns="0" tIns="0" rIns="0" bIns="0" rtlCol="0" anchor="t">
            <a:noAutofit/>
          </a:bodyPr>
          <a:lstStyle/>
          <a:p>
            <a:pPr>
              <a:lnSpc>
                <a:spcPct val="113999"/>
              </a:lnSpc>
              <a:defRPr/>
            </a:pPr>
            <a:r>
              <a:rPr lang="en-US" b="1" spc="30">
                <a:solidFill>
                  <a:srgbClr val="4A1968"/>
                </a:solidFill>
                <a:latin typeface="Aptos"/>
                <a:cs typeface="+mn-cs"/>
              </a:rPr>
              <a:t>BOOK AND COMPLETE </a:t>
            </a:r>
            <a:r>
              <a:rPr kumimoji="0" lang="en-US" b="1" i="0" u="none" strike="noStrike" kern="1200" cap="none" spc="30" normalizeH="0" baseline="0" noProof="0">
                <a:ln>
                  <a:noFill/>
                </a:ln>
                <a:solidFill>
                  <a:srgbClr val="4A1968"/>
                </a:solidFill>
                <a:effectLst/>
                <a:uLnTx/>
                <a:uFillTx/>
                <a:latin typeface="Aptos"/>
                <a:cs typeface="+mn-cs"/>
              </a:rPr>
              <a:t>A MEETING</a:t>
            </a:r>
            <a:endParaRPr lang="en-US">
              <a:solidFill>
                <a:srgbClr val="4A1968"/>
              </a:solidFill>
              <a:latin typeface="Aptos"/>
              <a:cs typeface="+mn-cs"/>
            </a:endParaRPr>
          </a:p>
          <a:p>
            <a:pPr>
              <a:lnSpc>
                <a:spcPct val="100000"/>
              </a:lnSpc>
              <a:spcBef>
                <a:spcPts val="0"/>
              </a:spcBef>
              <a:defRPr/>
            </a:pPr>
            <a:r>
              <a:rPr lang="en-US" sz="3200" b="1" spc="30">
                <a:solidFill>
                  <a:srgbClr val="4A1968"/>
                </a:solidFill>
                <a:latin typeface="+mj-lt"/>
                <a:cs typeface="+mn-cs"/>
              </a:rPr>
              <a:t>JBL Speaker</a:t>
            </a:r>
            <a:endParaRPr lang="en-US"/>
          </a:p>
          <a:p>
            <a:pPr>
              <a:lnSpc>
                <a:spcPct val="113999"/>
              </a:lnSpc>
            </a:pPr>
            <a:r>
              <a:rPr lang="en-US">
                <a:cs typeface="Arial"/>
              </a:rPr>
              <a:t>Book a meeting with our Connections Agent, </a:t>
            </a:r>
          </a:p>
          <a:p>
            <a:pPr>
              <a:lnSpc>
                <a:spcPct val="113999"/>
              </a:lnSpc>
            </a:pPr>
            <a:r>
              <a:rPr lang="en-US" b="1">
                <a:cs typeface="Arial"/>
              </a:rPr>
              <a:t>Zach Wolfe at</a:t>
            </a:r>
            <a:endParaRPr lang="en-US">
              <a:cs typeface="Arial"/>
            </a:endParaRPr>
          </a:p>
          <a:p>
            <a:pPr>
              <a:lnSpc>
                <a:spcPct val="113999"/>
              </a:lnSpc>
            </a:pPr>
            <a:r>
              <a:rPr lang="en-US" b="1" i="1">
                <a:ea typeface="+mn-lt"/>
                <a:cs typeface="Arial"/>
                <a:hlinkClick r:id="rId3">
                  <a:extLst>
                    <a:ext uri="{A12FA001-AC4F-418D-AE19-62706E023703}">
                      <ahyp:hlinkClr xmlns:ahyp="http://schemas.microsoft.com/office/drawing/2018/hyperlinkcolor" val="tx"/>
                    </a:ext>
                  </a:extLst>
                </a:hlinkClick>
              </a:rPr>
              <a:t>z.wolfe@f5.com</a:t>
            </a:r>
            <a:endParaRPr lang="en-US">
              <a:ea typeface="+mn-lt"/>
              <a:cs typeface="Arial"/>
              <a:hlinkClick r:id="rId3">
                <a:extLst>
                  <a:ext uri="{A12FA001-AC4F-418D-AE19-62706E023703}">
                    <ahyp:hlinkClr xmlns:ahyp="http://schemas.microsoft.com/office/drawing/2018/hyperlinkcolor" val="tx"/>
                  </a:ext>
                </a:extLst>
              </a:hlinkClick>
            </a:endParaRPr>
          </a:p>
          <a:p>
            <a:pPr>
              <a:lnSpc>
                <a:spcPct val="113999"/>
              </a:lnSpc>
            </a:pPr>
            <a:r>
              <a:rPr lang="en-US">
                <a:cs typeface="Arial"/>
              </a:rPr>
              <a:t>And complete the meeting with the F5 Account team to receive an F5 limited-edition JBL speaker!</a:t>
            </a:r>
            <a:endParaRPr lang="en-US" b="1"/>
          </a:p>
        </p:txBody>
      </p:sp>
      <p:pic>
        <p:nvPicPr>
          <p:cNvPr id="2" name="Picture 1">
            <a:extLst>
              <a:ext uri="{FF2B5EF4-FFF2-40B4-BE49-F238E27FC236}">
                <a16:creationId xmlns:a16="http://schemas.microsoft.com/office/drawing/2014/main" id="{EC9F2B43-FA44-1205-16D1-F38E702916DB}"/>
              </a:ext>
            </a:extLst>
          </p:cNvPr>
          <p:cNvPicPr>
            <a:picLocks noChangeAspect="1"/>
          </p:cNvPicPr>
          <p:nvPr/>
        </p:nvPicPr>
        <p:blipFill>
          <a:blip r:embed="rId4"/>
          <a:srcRect l="5793" t="17415" r="5964" b="9202"/>
          <a:stretch>
            <a:fillRect/>
          </a:stretch>
        </p:blipFill>
        <p:spPr>
          <a:xfrm>
            <a:off x="5950384" y="2065024"/>
            <a:ext cx="4837176" cy="2974652"/>
          </a:xfrm>
          <a:prstGeom prst="rect">
            <a:avLst/>
          </a:prstGeom>
        </p:spPr>
      </p:pic>
    </p:spTree>
    <p:extLst>
      <p:ext uri="{BB962C8B-B14F-4D97-AF65-F5344CB8AC3E}">
        <p14:creationId xmlns:p14="http://schemas.microsoft.com/office/powerpoint/2010/main" val="19352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F8712-9192-CA49-8626-7E2037EA4EC2}"/>
              </a:ext>
            </a:extLst>
          </p:cNvPr>
          <p:cNvSpPr>
            <a:spLocks noGrp="1"/>
          </p:cNvSpPr>
          <p:nvPr>
            <p:ph type="body" sz="quarter" idx="17"/>
          </p:nvPr>
        </p:nvSpPr>
        <p:spPr/>
        <p:txBody>
          <a:bodyPr/>
          <a:lstStyle/>
          <a:p>
            <a:r>
              <a:rPr lang="en-US"/>
              <a:t>You would have received an email instructing you to create an account on F5 Unified Demo Framework</a:t>
            </a:r>
          </a:p>
        </p:txBody>
      </p:sp>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712993" y="3432970"/>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7A2A4033-3816-B830-ACF4-863ED1025316}"/>
              </a:ext>
            </a:extLst>
          </p:cNvPr>
          <p:cNvSpPr/>
          <p:nvPr/>
        </p:nvSpPr>
        <p:spPr>
          <a:xfrm>
            <a:off x="5327964" y="5299168"/>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14" name="Content Placeholder 13">
            <a:extLst>
              <a:ext uri="{FF2B5EF4-FFF2-40B4-BE49-F238E27FC236}">
                <a16:creationId xmlns:a16="http://schemas.microsoft.com/office/drawing/2014/main" id="{1A9AE6C1-36D0-583D-B125-ADCD35088741}"/>
              </a:ext>
            </a:extLst>
          </p:cNvPr>
          <p:cNvSpPr>
            <a:spLocks noGrp="1"/>
          </p:cNvSpPr>
          <p:nvPr>
            <p:ph sz="quarter" idx="18"/>
          </p:nvPr>
        </p:nvSpPr>
        <p:spPr/>
        <p:txBody>
          <a:bodyPr/>
          <a:lstStyle/>
          <a:p>
            <a:r>
              <a:rPr lang="en-US"/>
              <a:t>As per the email you received yesterday – you need an account to log into the F5 Unified Demo Framework (including 2FA)</a:t>
            </a:r>
          </a:p>
          <a:p>
            <a:r>
              <a:rPr lang="en-US"/>
              <a:t>Did you create an account prior to today’s course?</a:t>
            </a:r>
          </a:p>
          <a:p>
            <a:pPr lvl="1"/>
            <a:r>
              <a:rPr lang="en-US"/>
              <a:t>If so – Great work!!!!</a:t>
            </a:r>
          </a:p>
          <a:p>
            <a:pPr lvl="1"/>
            <a:r>
              <a:rPr lang="en-US"/>
              <a:t>If not – Please follow the instructions in that email now</a:t>
            </a:r>
          </a:p>
        </p:txBody>
      </p:sp>
    </p:spTree>
    <p:extLst>
      <p:ext uri="{BB962C8B-B14F-4D97-AF65-F5344CB8AC3E}">
        <p14:creationId xmlns:p14="http://schemas.microsoft.com/office/powerpoint/2010/main" val="11763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79D48-ADC1-1A31-F29F-7F0EF11C4491}"/>
              </a:ext>
            </a:extLst>
          </p:cNvPr>
          <p:cNvPicPr>
            <a:picLocks noChangeAspect="1"/>
          </p:cNvPicPr>
          <p:nvPr/>
        </p:nvPicPr>
        <p:blipFill>
          <a:blip r:embed="rId2"/>
          <a:stretch>
            <a:fillRect/>
          </a:stretch>
        </p:blipFill>
        <p:spPr>
          <a:xfrm>
            <a:off x="457200" y="1154696"/>
            <a:ext cx="7772400" cy="4445332"/>
          </a:xfrm>
          <a:prstGeom prst="rect">
            <a:avLst/>
          </a:prstGeom>
        </p:spPr>
      </p:pic>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a:t>Logging into the course</a:t>
            </a:r>
          </a:p>
        </p:txBody>
      </p:sp>
      <p:sp>
        <p:nvSpPr>
          <p:cNvPr id="12" name="Rectangle 11">
            <a:extLst>
              <a:ext uri="{FF2B5EF4-FFF2-40B4-BE49-F238E27FC236}">
                <a16:creationId xmlns:a16="http://schemas.microsoft.com/office/drawing/2014/main" id="{7A2A4033-3816-B830-ACF4-863ED1025316}"/>
              </a:ext>
            </a:extLst>
          </p:cNvPr>
          <p:cNvSpPr/>
          <p:nvPr/>
        </p:nvSpPr>
        <p:spPr>
          <a:xfrm>
            <a:off x="5327964" y="5299168"/>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11" name="Right Arrow 10">
            <a:extLst>
              <a:ext uri="{FF2B5EF4-FFF2-40B4-BE49-F238E27FC236}">
                <a16:creationId xmlns:a16="http://schemas.microsoft.com/office/drawing/2014/main" id="{8146D53F-FB94-7CAF-D53F-64D28360D311}"/>
              </a:ext>
            </a:extLst>
          </p:cNvPr>
          <p:cNvSpPr/>
          <p:nvPr/>
        </p:nvSpPr>
        <p:spPr>
          <a:xfrm rot="10800000">
            <a:off x="5140735" y="2809258"/>
            <a:ext cx="1543958" cy="2588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8" name="TextBox 7">
            <a:extLst>
              <a:ext uri="{FF2B5EF4-FFF2-40B4-BE49-F238E27FC236}">
                <a16:creationId xmlns:a16="http://schemas.microsoft.com/office/drawing/2014/main" id="{99DAA14B-C2AC-E19D-268E-A41170DCE98F}"/>
              </a:ext>
            </a:extLst>
          </p:cNvPr>
          <p:cNvSpPr txBox="1"/>
          <p:nvPr/>
        </p:nvSpPr>
        <p:spPr>
          <a:xfrm>
            <a:off x="6757700" y="2750364"/>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a:ln>
                  <a:noFill/>
                </a:ln>
                <a:solidFill>
                  <a:srgbClr val="000000"/>
                </a:solidFill>
                <a:effectLst/>
                <a:uLnTx/>
                <a:uFillTx/>
                <a:latin typeface="Arial"/>
                <a:ea typeface="+mn-ea"/>
                <a:cs typeface="+mn-cs"/>
              </a:rPr>
              <a:t>Click on this link to log in and join the course</a:t>
            </a:r>
          </a:p>
        </p:txBody>
      </p:sp>
    </p:spTree>
    <p:extLst>
      <p:ext uri="{BB962C8B-B14F-4D97-AF65-F5344CB8AC3E}">
        <p14:creationId xmlns:p14="http://schemas.microsoft.com/office/powerpoint/2010/main" val="220701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981006" y="3479767"/>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11" name="Right Arrow 10">
            <a:extLst>
              <a:ext uri="{FF2B5EF4-FFF2-40B4-BE49-F238E27FC236}">
                <a16:creationId xmlns:a16="http://schemas.microsoft.com/office/drawing/2014/main" id="{8146D53F-FB94-7CAF-D53F-64D28360D311}"/>
              </a:ext>
            </a:extLst>
          </p:cNvPr>
          <p:cNvSpPr/>
          <p:nvPr/>
        </p:nvSpPr>
        <p:spPr>
          <a:xfrm rot="10800000">
            <a:off x="5680060" y="3880145"/>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pic>
        <p:nvPicPr>
          <p:cNvPr id="4" name="Picture 3">
            <a:extLst>
              <a:ext uri="{FF2B5EF4-FFF2-40B4-BE49-F238E27FC236}">
                <a16:creationId xmlns:a16="http://schemas.microsoft.com/office/drawing/2014/main" id="{1B44AA21-CA33-4EE6-AF36-4DF7D98F6E83}"/>
              </a:ext>
            </a:extLst>
          </p:cNvPr>
          <p:cNvPicPr>
            <a:picLocks noChangeAspect="1"/>
          </p:cNvPicPr>
          <p:nvPr/>
        </p:nvPicPr>
        <p:blipFill>
          <a:blip r:embed="rId2"/>
          <a:stretch>
            <a:fillRect/>
          </a:stretch>
        </p:blipFill>
        <p:spPr>
          <a:xfrm>
            <a:off x="3179700" y="870282"/>
            <a:ext cx="5433208" cy="6858000"/>
          </a:xfrm>
          <a:prstGeom prst="rect">
            <a:avLst/>
          </a:prstGeom>
        </p:spPr>
      </p:pic>
      <p:sp>
        <p:nvSpPr>
          <p:cNvPr id="10" name="TextBox 9">
            <a:extLst>
              <a:ext uri="{FF2B5EF4-FFF2-40B4-BE49-F238E27FC236}">
                <a16:creationId xmlns:a16="http://schemas.microsoft.com/office/drawing/2014/main" id="{D950601F-8642-22DA-797E-7006CF4730DA}"/>
              </a:ext>
            </a:extLst>
          </p:cNvPr>
          <p:cNvSpPr txBox="1"/>
          <p:nvPr/>
        </p:nvSpPr>
        <p:spPr>
          <a:xfrm>
            <a:off x="9615529" y="4010289"/>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a:ln>
                  <a:noFill/>
                </a:ln>
                <a:solidFill>
                  <a:srgbClr val="000000"/>
                </a:solidFill>
                <a:effectLst/>
                <a:uLnTx/>
                <a:uFillTx/>
                <a:latin typeface="Arial"/>
                <a:ea typeface="+mn-ea"/>
                <a:cs typeface="+mn-cs"/>
              </a:rPr>
              <a:t>Click “Invited Users”</a:t>
            </a:r>
          </a:p>
        </p:txBody>
      </p:sp>
      <p:sp>
        <p:nvSpPr>
          <p:cNvPr id="12" name="Right Arrow 11">
            <a:extLst>
              <a:ext uri="{FF2B5EF4-FFF2-40B4-BE49-F238E27FC236}">
                <a16:creationId xmlns:a16="http://schemas.microsoft.com/office/drawing/2014/main" id="{6E5FBDB3-CF85-36E6-F714-9C9B43258E72}"/>
              </a:ext>
            </a:extLst>
          </p:cNvPr>
          <p:cNvSpPr/>
          <p:nvPr/>
        </p:nvSpPr>
        <p:spPr>
          <a:xfrm rot="10800000">
            <a:off x="8362888" y="4010289"/>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0000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2D6534-7680-5929-BD62-DA33276D7EDE}"/>
              </a:ext>
            </a:extLst>
          </p:cNvPr>
          <p:cNvSpPr>
            <a:spLocks noGrp="1"/>
          </p:cNvSpPr>
          <p:nvPr>
            <p:ph type="body" sz="quarter" idx="17"/>
          </p:nvPr>
        </p:nvSpPr>
        <p:spPr/>
        <p:txBody>
          <a:bodyPr/>
          <a:lstStyle/>
          <a:p>
            <a:r>
              <a:rPr lang="en-US"/>
              <a:t>Log in with the credentials you set up yesterday</a:t>
            </a:r>
          </a:p>
        </p:txBody>
      </p:sp>
      <p:sp>
        <p:nvSpPr>
          <p:cNvPr id="3" name="Title 2">
            <a:extLst>
              <a:ext uri="{FF2B5EF4-FFF2-40B4-BE49-F238E27FC236}">
                <a16:creationId xmlns:a16="http://schemas.microsoft.com/office/drawing/2014/main" id="{68015B45-BE09-EFE9-765B-700551013BC4}"/>
              </a:ext>
            </a:extLst>
          </p:cNvPr>
          <p:cNvSpPr>
            <a:spLocks noGrp="1"/>
          </p:cNvSpPr>
          <p:nvPr>
            <p:ph type="title"/>
          </p:nvPr>
        </p:nvSpPr>
        <p:spPr/>
        <p:txBody>
          <a:bodyPr/>
          <a:lstStyle/>
          <a:p>
            <a:r>
              <a:rPr lang="en-US"/>
              <a:t>Logging in to the course</a:t>
            </a:r>
          </a:p>
        </p:txBody>
      </p:sp>
      <p:pic>
        <p:nvPicPr>
          <p:cNvPr id="5" name="Content Placeholder 4">
            <a:extLst>
              <a:ext uri="{FF2B5EF4-FFF2-40B4-BE49-F238E27FC236}">
                <a16:creationId xmlns:a16="http://schemas.microsoft.com/office/drawing/2014/main" id="{40F43C8A-94E0-E9AE-B27A-8AA4E75BFFBE}"/>
              </a:ext>
            </a:extLst>
          </p:cNvPr>
          <p:cNvPicPr>
            <a:picLocks noGrp="1" noChangeAspect="1"/>
          </p:cNvPicPr>
          <p:nvPr>
            <p:ph sz="quarter" idx="18"/>
          </p:nvPr>
        </p:nvPicPr>
        <p:blipFill>
          <a:blip r:embed="rId2"/>
          <a:stretch>
            <a:fillRect/>
          </a:stretch>
        </p:blipFill>
        <p:spPr>
          <a:xfrm>
            <a:off x="457200" y="2036154"/>
            <a:ext cx="11274425" cy="4181105"/>
          </a:xfrm>
          <a:prstGeom prst="rect">
            <a:avLst/>
          </a:prstGeom>
        </p:spPr>
      </p:pic>
    </p:spTree>
    <p:extLst>
      <p:ext uri="{BB962C8B-B14F-4D97-AF65-F5344CB8AC3E}">
        <p14:creationId xmlns:p14="http://schemas.microsoft.com/office/powerpoint/2010/main" val="319376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5CF84E-F2CB-3D55-97D2-E894DADF7569}"/>
              </a:ext>
            </a:extLst>
          </p:cNvPr>
          <p:cNvPicPr>
            <a:picLocks noChangeAspect="1"/>
          </p:cNvPicPr>
          <p:nvPr/>
        </p:nvPicPr>
        <p:blipFill>
          <a:blip r:embed="rId2"/>
          <a:stretch>
            <a:fillRect/>
          </a:stretch>
        </p:blipFill>
        <p:spPr>
          <a:xfrm>
            <a:off x="2208211" y="1663338"/>
            <a:ext cx="7772400" cy="4737462"/>
          </a:xfrm>
          <a:prstGeom prst="rect">
            <a:avLst/>
          </a:prstGeom>
        </p:spPr>
      </p:pic>
      <p:sp>
        <p:nvSpPr>
          <p:cNvPr id="8" name="Rectangle 7">
            <a:extLst>
              <a:ext uri="{FF2B5EF4-FFF2-40B4-BE49-F238E27FC236}">
                <a16:creationId xmlns:a16="http://schemas.microsoft.com/office/drawing/2014/main" id="{9C6A6764-C6A1-B242-D9ED-615B790758CF}"/>
              </a:ext>
            </a:extLst>
          </p:cNvPr>
          <p:cNvSpPr/>
          <p:nvPr/>
        </p:nvSpPr>
        <p:spPr>
          <a:xfrm>
            <a:off x="9316995" y="1136822"/>
            <a:ext cx="1210962" cy="557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2" name="Text Placeholder 1">
            <a:extLst>
              <a:ext uri="{FF2B5EF4-FFF2-40B4-BE49-F238E27FC236}">
                <a16:creationId xmlns:a16="http://schemas.microsoft.com/office/drawing/2014/main" id="{B4241734-B3E8-E0AA-6C48-432ABABE1834}"/>
              </a:ext>
            </a:extLst>
          </p:cNvPr>
          <p:cNvSpPr>
            <a:spLocks noGrp="1"/>
          </p:cNvSpPr>
          <p:nvPr>
            <p:ph type="body" sz="quarter" idx="17"/>
          </p:nvPr>
        </p:nvSpPr>
        <p:spPr/>
        <p:txBody>
          <a:bodyPr/>
          <a:lstStyle/>
          <a:p>
            <a:r>
              <a:rPr lang="en-US"/>
              <a:t>Join the session</a:t>
            </a:r>
          </a:p>
        </p:txBody>
      </p:sp>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a:t>Logging in to the course </a:t>
            </a:r>
          </a:p>
        </p:txBody>
      </p:sp>
      <p:sp>
        <p:nvSpPr>
          <p:cNvPr id="6" name="TextBox 5">
            <a:extLst>
              <a:ext uri="{FF2B5EF4-FFF2-40B4-BE49-F238E27FC236}">
                <a16:creationId xmlns:a16="http://schemas.microsoft.com/office/drawing/2014/main" id="{FC5AAB62-24DA-E30F-66C6-A8F2183079CC}"/>
              </a:ext>
            </a:extLst>
          </p:cNvPr>
          <p:cNvSpPr txBox="1"/>
          <p:nvPr/>
        </p:nvSpPr>
        <p:spPr>
          <a:xfrm>
            <a:off x="7647696" y="3132872"/>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a:ln>
                  <a:noFill/>
                </a:ln>
                <a:solidFill>
                  <a:srgbClr val="000000"/>
                </a:solidFill>
                <a:effectLst/>
                <a:uLnTx/>
                <a:uFillTx/>
                <a:latin typeface="Arial"/>
                <a:ea typeface="+mn-ea"/>
                <a:cs typeface="+mn-cs"/>
              </a:rPr>
              <a:t>Click on this link to log in and join the session</a:t>
            </a:r>
          </a:p>
        </p:txBody>
      </p:sp>
      <p:sp>
        <p:nvSpPr>
          <p:cNvPr id="7" name="Right Arrow 6">
            <a:extLst>
              <a:ext uri="{FF2B5EF4-FFF2-40B4-BE49-F238E27FC236}">
                <a16:creationId xmlns:a16="http://schemas.microsoft.com/office/drawing/2014/main" id="{02A2FA25-73D1-966D-4E09-5B19658179F4}"/>
              </a:ext>
            </a:extLst>
          </p:cNvPr>
          <p:cNvSpPr/>
          <p:nvPr/>
        </p:nvSpPr>
        <p:spPr>
          <a:xfrm rot="10800000">
            <a:off x="6655897" y="3183404"/>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3EBC957C-71E0-8F0A-0CEF-A503D43BC8A1}"/>
              </a:ext>
            </a:extLst>
          </p:cNvPr>
          <p:cNvSpPr/>
          <p:nvPr/>
        </p:nvSpPr>
        <p:spPr>
          <a:xfrm>
            <a:off x="4183117" y="1765738"/>
            <a:ext cx="2995449" cy="515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6707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F8712-9192-CA49-8626-7E2037EA4EC2}"/>
              </a:ext>
            </a:extLst>
          </p:cNvPr>
          <p:cNvSpPr>
            <a:spLocks noGrp="1"/>
          </p:cNvSpPr>
          <p:nvPr>
            <p:ph type="body" sz="quarter" idx="17"/>
          </p:nvPr>
        </p:nvSpPr>
        <p:spPr/>
        <p:txBody>
          <a:bodyPr/>
          <a:lstStyle/>
          <a:p>
            <a:r>
              <a:rPr lang="en-US"/>
              <a:t>Verify with 2FA you set up when you created your account</a:t>
            </a:r>
          </a:p>
        </p:txBody>
      </p:sp>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981006" y="3479767"/>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914723D1-6570-3BE7-02C9-DF225E87DEF6}"/>
              </a:ext>
            </a:extLst>
          </p:cNvPr>
          <p:cNvPicPr>
            <a:picLocks noChangeAspect="1"/>
          </p:cNvPicPr>
          <p:nvPr/>
        </p:nvPicPr>
        <p:blipFill>
          <a:blip r:embed="rId2"/>
          <a:stretch>
            <a:fillRect/>
          </a:stretch>
        </p:blipFill>
        <p:spPr>
          <a:xfrm>
            <a:off x="3598862" y="1544364"/>
            <a:ext cx="4991100" cy="5219700"/>
          </a:xfrm>
          <a:prstGeom prst="rect">
            <a:avLst/>
          </a:prstGeom>
        </p:spPr>
      </p:pic>
      <p:sp>
        <p:nvSpPr>
          <p:cNvPr id="8" name="Rectangle 7">
            <a:extLst>
              <a:ext uri="{FF2B5EF4-FFF2-40B4-BE49-F238E27FC236}">
                <a16:creationId xmlns:a16="http://schemas.microsoft.com/office/drawing/2014/main" id="{6819C48A-D522-2E70-1B1E-643F90FB4348}"/>
              </a:ext>
            </a:extLst>
          </p:cNvPr>
          <p:cNvSpPr/>
          <p:nvPr/>
        </p:nvSpPr>
        <p:spPr>
          <a:xfrm>
            <a:off x="6508745" y="5181261"/>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29679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 Theme">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Corporate-Template-2022-v01" id="{3C0B895E-8900-D740-A8D1-BAC8E31294CE}" vid="{2F5C65D9-A095-CA49-A4B9-5304C974175F}"/>
    </a:ext>
  </a:extLst>
</a:theme>
</file>

<file path=ppt/theme/theme2.xml><?xml version="1.0" encoding="utf-8"?>
<a:theme xmlns:a="http://schemas.openxmlformats.org/drawingml/2006/main" name="F5 AppWorld_2024">
  <a:themeElements>
    <a:clrScheme name="F5 AppWorld">
      <a:dk1>
        <a:srgbClr val="000000"/>
      </a:dk1>
      <a:lt1>
        <a:sysClr val="window" lastClr="FFFFFF"/>
      </a:lt1>
      <a:dk2>
        <a:srgbClr val="222222"/>
      </a:dk2>
      <a:lt2>
        <a:srgbClr val="F5F5F5"/>
      </a:lt2>
      <a:accent1>
        <a:srgbClr val="E4002B"/>
      </a:accent1>
      <a:accent2>
        <a:srgbClr val="33208C"/>
      </a:accent2>
      <a:accent3>
        <a:srgbClr val="0E41AA"/>
      </a:accent3>
      <a:accent4>
        <a:srgbClr val="AB2782"/>
      </a:accent4>
      <a:accent5>
        <a:srgbClr val="F29A36"/>
      </a:accent5>
      <a:accent6>
        <a:srgbClr val="CCCCCC"/>
      </a:accent6>
      <a:hlink>
        <a:srgbClr val="0E41AA"/>
      </a:hlink>
      <a:folHlink>
        <a:srgbClr val="AB278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Presentation3" id="{694470AF-7741-CA4A-8846-70339EBED8DF}" vid="{B080EEF7-8452-C04F-8FB8-C721C64EC0E9}"/>
    </a:ext>
  </a:extLst>
</a:theme>
</file>

<file path=ppt/theme/theme3.xml><?xml version="1.0" encoding="utf-8"?>
<a:theme xmlns:a="http://schemas.openxmlformats.org/drawingml/2006/main" name="F5_2022">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_2022" id="{6C5D9F2C-E4A1-8142-8FE1-F1141C88211D}" vid="{457FEAD7-66B4-F64B-B421-5D2805992F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574123C38231499909C50C040E2D9F" ma:contentTypeVersion="12" ma:contentTypeDescription="Create a new document." ma:contentTypeScope="" ma:versionID="2cd81f266b57233bd57239dc7f7d99d7">
  <xsd:schema xmlns:xsd="http://www.w3.org/2001/XMLSchema" xmlns:xs="http://www.w3.org/2001/XMLSchema" xmlns:p="http://schemas.microsoft.com/office/2006/metadata/properties" xmlns:ns2="b721754c-fae4-4b17-a923-2c1ea071664e" xmlns:ns3="becbdc62-5e18-431c-baf5-44282878444f" xmlns:ns4="af9ae1a1-40d9-484a-8e79-5834d0c1baa5" targetNamespace="http://schemas.microsoft.com/office/2006/metadata/properties" ma:root="true" ma:fieldsID="53feb852d1859f39232601daf3ca3f18" ns2:_="" ns3:_="" ns4:_="">
    <xsd:import namespace="b721754c-fae4-4b17-a923-2c1ea071664e"/>
    <xsd:import namespace="becbdc62-5e18-431c-baf5-44282878444f"/>
    <xsd:import namespace="af9ae1a1-40d9-484a-8e79-5834d0c1baa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21754c-fae4-4b17-a923-2c1ea07166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8e3dbf5-c6ed-4cb8-a6ba-f39a75e0162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cbdc62-5e18-431c-baf5-4428287844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9ae1a1-40d9-484a-8e79-5834d0c1baa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51156cd-4671-4f02-b9b9-42e991fb46fd}" ma:internalName="TaxCatchAll" ma:showField="CatchAllData" ma:web="becbdc62-5e18-431c-baf5-44282878444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f9ae1a1-40d9-484a-8e79-5834d0c1baa5" xsi:nil="true"/>
    <lcf76f155ced4ddcb4097134ff3c332f xmlns="b721754c-fae4-4b17-a923-2c1ea071664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38563BC-DB3D-49A6-9957-E58E2E3AA4FF}">
  <ds:schemaRefs>
    <ds:schemaRef ds:uri="af9ae1a1-40d9-484a-8e79-5834d0c1baa5"/>
    <ds:schemaRef ds:uri="b721754c-fae4-4b17-a923-2c1ea071664e"/>
    <ds:schemaRef ds:uri="becbdc62-5e18-431c-baf5-4428287844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078655-B59E-4DBF-920A-85BE24971B0D}">
  <ds:schemaRefs>
    <ds:schemaRef ds:uri="http://schemas.microsoft.com/sharepoint/v3/contenttype/forms"/>
  </ds:schemaRefs>
</ds:datastoreItem>
</file>

<file path=customXml/itemProps3.xml><?xml version="1.0" encoding="utf-8"?>
<ds:datastoreItem xmlns:ds="http://schemas.openxmlformats.org/officeDocument/2006/customXml" ds:itemID="{611D7E98-E955-4730-AD65-E23CDA038768}">
  <ds:schemaRefs>
    <ds:schemaRef ds:uri="af9ae1a1-40d9-484a-8e79-5834d0c1baa5"/>
    <ds:schemaRef ds:uri="b721754c-fae4-4b17-a923-2c1ea071664e"/>
    <ds:schemaRef ds:uri="becbdc62-5e18-431c-baf5-44282878444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dd3dfd2f-6a3b-40d1-9be0-bf8327d81c50}" enabled="0" method="" siteId="{dd3dfd2f-6a3b-40d1-9be0-bf8327d81c50}" removed="1"/>
</clbl:labelList>
</file>

<file path=docProps/app.xml><?xml version="1.0" encoding="utf-8"?>
<Properties xmlns="http://schemas.openxmlformats.org/officeDocument/2006/extended-properties" xmlns:vt="http://schemas.openxmlformats.org/officeDocument/2006/docPropsVTypes">
  <TotalTime>0</TotalTime>
  <Words>1203</Words>
  <Application>Microsoft Macintosh PowerPoint</Application>
  <PresentationFormat>Widescreen</PresentationFormat>
  <Paragraphs>132</Paragraphs>
  <Slides>20</Slides>
  <Notes>3</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Aptos</vt:lpstr>
      <vt:lpstr>Arial</vt:lpstr>
      <vt:lpstr>Arial Narrow</vt:lpstr>
      <vt:lpstr>Calibri</vt:lpstr>
      <vt:lpstr>Wingdings</vt:lpstr>
      <vt:lpstr>F5 Theme</vt:lpstr>
      <vt:lpstr>F5 AppWorld_2024</vt:lpstr>
      <vt:lpstr>F5_2022</vt:lpstr>
      <vt:lpstr>Test Drive Labs An Introduction to Open Telemetry with F5 BIG-IP and NGINX Plus </vt:lpstr>
      <vt:lpstr>Our Team</vt:lpstr>
      <vt:lpstr>Book A Meeting With Us!  A Test Drive Lab exclusive offer…</vt:lpstr>
      <vt:lpstr>Logging in to the course</vt:lpstr>
      <vt:lpstr>Logging into the course</vt:lpstr>
      <vt:lpstr>Logging in to the course</vt:lpstr>
      <vt:lpstr>Logging in to the course</vt:lpstr>
      <vt:lpstr>Logging in to the course </vt:lpstr>
      <vt:lpstr>Logging in to the course</vt:lpstr>
      <vt:lpstr>Logging in to the course </vt:lpstr>
      <vt:lpstr>Agenda</vt:lpstr>
      <vt:lpstr>The Three Pillars of Observability</vt:lpstr>
      <vt:lpstr>What is Open Telemetry</vt:lpstr>
      <vt:lpstr>OTel Components</vt:lpstr>
      <vt:lpstr>OTel Components</vt:lpstr>
      <vt:lpstr>OTel Components</vt:lpstr>
      <vt:lpstr>The Open Telemetry Lab</vt:lpstr>
      <vt:lpstr>Helpful Links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 Labs An Introduction to Open Telemetry with F5 BIG-IP and  </dc:title>
  <dc:creator>Greg Coward</dc:creator>
  <cp:lastModifiedBy>Gregory Coward</cp:lastModifiedBy>
  <cp:revision>2</cp:revision>
  <dcterms:created xsi:type="dcterms:W3CDTF">2024-06-10T20:06:56Z</dcterms:created>
  <dcterms:modified xsi:type="dcterms:W3CDTF">2025-12-18T18:47:13Z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0x01010080574123C38231499909C50C040E2D9F</vt:lpwstr>
  </property>
  <property fmtid="{D5CDD505-2E9C-101B-9397-08002B2CF9AE}" pid="3" name="MediaServiceImageTags">
    <vt:lpwstr/>
  </property>
</Properties>
</file>